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46008-88BC-22C4-65A4-A13A975407FB}" v="1249" dt="2024-05-15T09:24:38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7AE74-39B5-454D-A1F0-0600F81EEDC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D834187-B256-44D0-8FA7-99517C20CE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Telecommunications, the Internet, and Wireless Technology</a:t>
          </a:r>
        </a:p>
      </dgm:t>
    </dgm:pt>
    <dgm:pt modelId="{FE409FFC-4E6F-4403-9251-D780D173F6D4}" type="parTrans" cxnId="{07E95F55-E8FE-43E2-A5EA-15090E3611EC}">
      <dgm:prSet/>
      <dgm:spPr/>
      <dgm:t>
        <a:bodyPr/>
        <a:lstStyle/>
        <a:p>
          <a:endParaRPr lang="en-US"/>
        </a:p>
      </dgm:t>
    </dgm:pt>
    <dgm:pt modelId="{5F84C4A6-289E-4B0F-9F78-8FC47ABD7A6C}" type="sibTrans" cxnId="{07E95F55-E8FE-43E2-A5EA-15090E3611EC}">
      <dgm:prSet/>
      <dgm:spPr/>
      <dgm:t>
        <a:bodyPr/>
        <a:lstStyle/>
        <a:p>
          <a:endParaRPr lang="en-US"/>
        </a:p>
      </dgm:t>
    </dgm:pt>
    <dgm:pt modelId="{F59A8553-2176-4CF4-AF28-30321A8EF2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Securing Information systems</a:t>
          </a:r>
        </a:p>
      </dgm:t>
    </dgm:pt>
    <dgm:pt modelId="{D75FB6EF-9AAA-4BB0-8A3D-E107C4F9D8A6}" type="parTrans" cxnId="{A07E56AD-BC19-4D14-B783-B12EB7B2503F}">
      <dgm:prSet/>
      <dgm:spPr/>
      <dgm:t>
        <a:bodyPr/>
        <a:lstStyle/>
        <a:p>
          <a:endParaRPr lang="en-US"/>
        </a:p>
      </dgm:t>
    </dgm:pt>
    <dgm:pt modelId="{C67D8FE7-7A1E-4DA9-9D18-E99E9E85939A}" type="sibTrans" cxnId="{A07E56AD-BC19-4D14-B783-B12EB7B2503F}">
      <dgm:prSet/>
      <dgm:spPr/>
      <dgm:t>
        <a:bodyPr/>
        <a:lstStyle/>
        <a:p>
          <a:endParaRPr lang="en-US"/>
        </a:p>
      </dgm:t>
    </dgm:pt>
    <dgm:pt modelId="{685FCC67-9F14-440C-B621-962E4BF184E2}" type="pres">
      <dgm:prSet presAssocID="{F047AE74-39B5-454D-A1F0-0600F81EEDCE}" presName="root" presStyleCnt="0">
        <dgm:presLayoutVars>
          <dgm:dir/>
          <dgm:resizeHandles val="exact"/>
        </dgm:presLayoutVars>
      </dgm:prSet>
      <dgm:spPr/>
    </dgm:pt>
    <dgm:pt modelId="{111C1AEE-A76F-4BC1-9B58-EF3D8495022D}" type="pres">
      <dgm:prSet presAssocID="{9D834187-B256-44D0-8FA7-99517C20CEE8}" presName="compNode" presStyleCnt="0"/>
      <dgm:spPr/>
    </dgm:pt>
    <dgm:pt modelId="{A97A82CE-BC91-4DD8-AB7B-A97A313A10A0}" type="pres">
      <dgm:prSet presAssocID="{9D834187-B256-44D0-8FA7-99517C20CE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8A6E5218-C35D-4F24-8971-7F7E634B712B}" type="pres">
      <dgm:prSet presAssocID="{9D834187-B256-44D0-8FA7-99517C20CEE8}" presName="spaceRect" presStyleCnt="0"/>
      <dgm:spPr/>
    </dgm:pt>
    <dgm:pt modelId="{5B48BA01-D747-4D31-B630-E10ADAE33A9F}" type="pres">
      <dgm:prSet presAssocID="{9D834187-B256-44D0-8FA7-99517C20CEE8}" presName="textRect" presStyleLbl="revTx" presStyleIdx="0" presStyleCnt="2">
        <dgm:presLayoutVars>
          <dgm:chMax val="1"/>
          <dgm:chPref val="1"/>
        </dgm:presLayoutVars>
      </dgm:prSet>
      <dgm:spPr/>
    </dgm:pt>
    <dgm:pt modelId="{6E205F10-4596-4D89-83E7-D975CDA5BFF2}" type="pres">
      <dgm:prSet presAssocID="{5F84C4A6-289E-4B0F-9F78-8FC47ABD7A6C}" presName="sibTrans" presStyleCnt="0"/>
      <dgm:spPr/>
    </dgm:pt>
    <dgm:pt modelId="{E7C26030-2612-46DA-9F8B-1BA401963EE7}" type="pres">
      <dgm:prSet presAssocID="{F59A8553-2176-4CF4-AF28-30321A8EF272}" presName="compNode" presStyleCnt="0"/>
      <dgm:spPr/>
    </dgm:pt>
    <dgm:pt modelId="{61EB1E70-306E-4CE1-B488-7B60FC386724}" type="pres">
      <dgm:prSet presAssocID="{F59A8553-2176-4CF4-AF28-30321A8EF2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739C937-3E8B-45A3-A845-1327F5DA51AD}" type="pres">
      <dgm:prSet presAssocID="{F59A8553-2176-4CF4-AF28-30321A8EF272}" presName="spaceRect" presStyleCnt="0"/>
      <dgm:spPr/>
    </dgm:pt>
    <dgm:pt modelId="{951DED04-9897-4020-9420-26FF38CAF170}" type="pres">
      <dgm:prSet presAssocID="{F59A8553-2176-4CF4-AF28-30321A8EF2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EC37C00-573F-43A2-90EB-27C60AE6DAE8}" type="presOf" srcId="{F047AE74-39B5-454D-A1F0-0600F81EEDCE}" destId="{685FCC67-9F14-440C-B621-962E4BF184E2}" srcOrd="0" destOrd="0" presId="urn:microsoft.com/office/officeart/2018/2/layout/IconLabelList"/>
    <dgm:cxn modelId="{D5692C4D-C29B-4158-A4D7-0BF7E11E9F52}" type="presOf" srcId="{F59A8553-2176-4CF4-AF28-30321A8EF272}" destId="{951DED04-9897-4020-9420-26FF38CAF170}" srcOrd="0" destOrd="0" presId="urn:microsoft.com/office/officeart/2018/2/layout/IconLabelList"/>
    <dgm:cxn modelId="{07E95F55-E8FE-43E2-A5EA-15090E3611EC}" srcId="{F047AE74-39B5-454D-A1F0-0600F81EEDCE}" destId="{9D834187-B256-44D0-8FA7-99517C20CEE8}" srcOrd="0" destOrd="0" parTransId="{FE409FFC-4E6F-4403-9251-D780D173F6D4}" sibTransId="{5F84C4A6-289E-4B0F-9F78-8FC47ABD7A6C}"/>
    <dgm:cxn modelId="{A07E56AD-BC19-4D14-B783-B12EB7B2503F}" srcId="{F047AE74-39B5-454D-A1F0-0600F81EEDCE}" destId="{F59A8553-2176-4CF4-AF28-30321A8EF272}" srcOrd="1" destOrd="0" parTransId="{D75FB6EF-9AAA-4BB0-8A3D-E107C4F9D8A6}" sibTransId="{C67D8FE7-7A1E-4DA9-9D18-E99E9E85939A}"/>
    <dgm:cxn modelId="{011B86EA-FB58-49A5-8F74-FC4A081AC388}" type="presOf" srcId="{9D834187-B256-44D0-8FA7-99517C20CEE8}" destId="{5B48BA01-D747-4D31-B630-E10ADAE33A9F}" srcOrd="0" destOrd="0" presId="urn:microsoft.com/office/officeart/2018/2/layout/IconLabelList"/>
    <dgm:cxn modelId="{AF8FFC55-2A52-420A-8420-43527420D295}" type="presParOf" srcId="{685FCC67-9F14-440C-B621-962E4BF184E2}" destId="{111C1AEE-A76F-4BC1-9B58-EF3D8495022D}" srcOrd="0" destOrd="0" presId="urn:microsoft.com/office/officeart/2018/2/layout/IconLabelList"/>
    <dgm:cxn modelId="{F2AF779B-6922-4C95-8770-59533707C422}" type="presParOf" srcId="{111C1AEE-A76F-4BC1-9B58-EF3D8495022D}" destId="{A97A82CE-BC91-4DD8-AB7B-A97A313A10A0}" srcOrd="0" destOrd="0" presId="urn:microsoft.com/office/officeart/2018/2/layout/IconLabelList"/>
    <dgm:cxn modelId="{A4249F16-5D6E-4641-A234-43FE41A57D16}" type="presParOf" srcId="{111C1AEE-A76F-4BC1-9B58-EF3D8495022D}" destId="{8A6E5218-C35D-4F24-8971-7F7E634B712B}" srcOrd="1" destOrd="0" presId="urn:microsoft.com/office/officeart/2018/2/layout/IconLabelList"/>
    <dgm:cxn modelId="{12E7683A-4283-4FC0-BD6F-620C256B403F}" type="presParOf" srcId="{111C1AEE-A76F-4BC1-9B58-EF3D8495022D}" destId="{5B48BA01-D747-4D31-B630-E10ADAE33A9F}" srcOrd="2" destOrd="0" presId="urn:microsoft.com/office/officeart/2018/2/layout/IconLabelList"/>
    <dgm:cxn modelId="{2478B9E4-AC5B-436E-9E7C-BF3C199B1F4E}" type="presParOf" srcId="{685FCC67-9F14-440C-B621-962E4BF184E2}" destId="{6E205F10-4596-4D89-83E7-D975CDA5BFF2}" srcOrd="1" destOrd="0" presId="urn:microsoft.com/office/officeart/2018/2/layout/IconLabelList"/>
    <dgm:cxn modelId="{25C2F1AF-74B7-42C4-BB23-72794B01192E}" type="presParOf" srcId="{685FCC67-9F14-440C-B621-962E4BF184E2}" destId="{E7C26030-2612-46DA-9F8B-1BA401963EE7}" srcOrd="2" destOrd="0" presId="urn:microsoft.com/office/officeart/2018/2/layout/IconLabelList"/>
    <dgm:cxn modelId="{985B399B-CD66-4BF4-8890-74A30CB86219}" type="presParOf" srcId="{E7C26030-2612-46DA-9F8B-1BA401963EE7}" destId="{61EB1E70-306E-4CE1-B488-7B60FC386724}" srcOrd="0" destOrd="0" presId="urn:microsoft.com/office/officeart/2018/2/layout/IconLabelList"/>
    <dgm:cxn modelId="{B830C247-8AA7-44D4-AC59-6C0AE440D114}" type="presParOf" srcId="{E7C26030-2612-46DA-9F8B-1BA401963EE7}" destId="{0739C937-3E8B-45A3-A845-1327F5DA51AD}" srcOrd="1" destOrd="0" presId="urn:microsoft.com/office/officeart/2018/2/layout/IconLabelList"/>
    <dgm:cxn modelId="{FBCA385B-F903-4C74-B4A2-0B92C6C4EBB5}" type="presParOf" srcId="{E7C26030-2612-46DA-9F8B-1BA401963EE7}" destId="{951DED04-9897-4020-9420-26FF38CAF1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24B0A51-0E5F-4D8A-972F-D78FBE3215C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BA55C64-F4CD-4E1F-BECC-05124239CD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Identity theft, especially online, has surged, facilitated by tactics like phishing and pharming. </a:t>
          </a:r>
        </a:p>
      </dgm:t>
    </dgm:pt>
    <dgm:pt modelId="{28CFA3C7-71E1-4F78-8222-28B184B57EB6}" type="parTrans" cxnId="{8A1A5BF1-D8AE-4158-9F8E-C17BDA2FA478}">
      <dgm:prSet/>
      <dgm:spPr/>
      <dgm:t>
        <a:bodyPr/>
        <a:lstStyle/>
        <a:p>
          <a:endParaRPr lang="en-US"/>
        </a:p>
      </dgm:t>
    </dgm:pt>
    <dgm:pt modelId="{9724F53C-E042-4DD2-9D3D-57541AAA119D}" type="sibTrans" cxnId="{8A1A5BF1-D8AE-4158-9F8E-C17BDA2FA478}">
      <dgm:prSet/>
      <dgm:spPr/>
      <dgm:t>
        <a:bodyPr/>
        <a:lstStyle/>
        <a:p>
          <a:endParaRPr lang="en-US"/>
        </a:p>
      </dgm:t>
    </dgm:pt>
    <dgm:pt modelId="{6771ABB2-5448-4042-BC65-675816801F0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Internal threats from employees and software vulnerabilities further compound the challenges in maintaining information security.</a:t>
          </a:r>
        </a:p>
      </dgm:t>
    </dgm:pt>
    <dgm:pt modelId="{EBAD9103-977F-4BA9-9945-ADB3298760F3}" type="parTrans" cxnId="{D1E1BE39-9B86-4854-8930-37043136A6BA}">
      <dgm:prSet/>
      <dgm:spPr/>
      <dgm:t>
        <a:bodyPr/>
        <a:lstStyle/>
        <a:p>
          <a:endParaRPr lang="en-US"/>
        </a:p>
      </dgm:t>
    </dgm:pt>
    <dgm:pt modelId="{A9CF6B27-8245-4A5C-AB08-5F1C8A8CA387}" type="sibTrans" cxnId="{D1E1BE39-9B86-4854-8930-37043136A6BA}">
      <dgm:prSet/>
      <dgm:spPr/>
      <dgm:t>
        <a:bodyPr/>
        <a:lstStyle/>
        <a:p>
          <a:endParaRPr lang="en-US"/>
        </a:p>
      </dgm:t>
    </dgm:pt>
    <dgm:pt modelId="{0F555320-C5AD-4C9E-8D0A-EC113BC92456}" type="pres">
      <dgm:prSet presAssocID="{924B0A51-0E5F-4D8A-972F-D78FBE3215C7}" presName="root" presStyleCnt="0">
        <dgm:presLayoutVars>
          <dgm:dir/>
          <dgm:resizeHandles val="exact"/>
        </dgm:presLayoutVars>
      </dgm:prSet>
      <dgm:spPr/>
    </dgm:pt>
    <dgm:pt modelId="{C912B924-8202-4F69-B24A-BD498A066BCE}" type="pres">
      <dgm:prSet presAssocID="{8BA55C64-F4CD-4E1F-BECC-05124239CD36}" presName="compNode" presStyleCnt="0"/>
      <dgm:spPr/>
    </dgm:pt>
    <dgm:pt modelId="{E1789683-A598-4B9A-ACD2-C2B5FB0DAD0F}" type="pres">
      <dgm:prSet presAssocID="{8BA55C64-F4CD-4E1F-BECC-05124239CD36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4F74678-D918-4EE8-9B62-1CFE886F477D}" type="pres">
      <dgm:prSet presAssocID="{8BA55C64-F4CD-4E1F-BECC-05124239CD3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4BFD1866-2A1E-4C26-90BB-74AEEC2D97B2}" type="pres">
      <dgm:prSet presAssocID="{8BA55C64-F4CD-4E1F-BECC-05124239CD36}" presName="spaceRect" presStyleCnt="0"/>
      <dgm:spPr/>
    </dgm:pt>
    <dgm:pt modelId="{AF4E16A3-394E-4923-A10E-4F0E15549E5A}" type="pres">
      <dgm:prSet presAssocID="{8BA55C64-F4CD-4E1F-BECC-05124239CD36}" presName="textRect" presStyleLbl="revTx" presStyleIdx="0" presStyleCnt="2">
        <dgm:presLayoutVars>
          <dgm:chMax val="1"/>
          <dgm:chPref val="1"/>
        </dgm:presLayoutVars>
      </dgm:prSet>
      <dgm:spPr/>
    </dgm:pt>
    <dgm:pt modelId="{EBB147EB-BB21-41E0-BCDB-0200FD7E5297}" type="pres">
      <dgm:prSet presAssocID="{9724F53C-E042-4DD2-9D3D-57541AAA119D}" presName="sibTrans" presStyleCnt="0"/>
      <dgm:spPr/>
    </dgm:pt>
    <dgm:pt modelId="{242E483F-B309-4036-8FB8-2102C5C669F1}" type="pres">
      <dgm:prSet presAssocID="{6771ABB2-5448-4042-BC65-675816801F09}" presName="compNode" presStyleCnt="0"/>
      <dgm:spPr/>
    </dgm:pt>
    <dgm:pt modelId="{0647EC4D-9BB2-4CEE-ABBF-DA4A537A1591}" type="pres">
      <dgm:prSet presAssocID="{6771ABB2-5448-4042-BC65-675816801F0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8E4979E-E718-4188-889F-2F85EFDE5AB7}" type="pres">
      <dgm:prSet presAssocID="{6771ABB2-5448-4042-BC65-675816801F0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3140A9E-2C5B-4A24-B7EA-B9EE5EAD373A}" type="pres">
      <dgm:prSet presAssocID="{6771ABB2-5448-4042-BC65-675816801F09}" presName="spaceRect" presStyleCnt="0"/>
      <dgm:spPr/>
    </dgm:pt>
    <dgm:pt modelId="{AEC9A8A8-02C8-4F32-89A9-CB78BB4E6831}" type="pres">
      <dgm:prSet presAssocID="{6771ABB2-5448-4042-BC65-675816801F0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1E1BE39-9B86-4854-8930-37043136A6BA}" srcId="{924B0A51-0E5F-4D8A-972F-D78FBE3215C7}" destId="{6771ABB2-5448-4042-BC65-675816801F09}" srcOrd="1" destOrd="0" parTransId="{EBAD9103-977F-4BA9-9945-ADB3298760F3}" sibTransId="{A9CF6B27-8245-4A5C-AB08-5F1C8A8CA387}"/>
    <dgm:cxn modelId="{A7539B50-AB56-422F-AC29-87DBAE490FD0}" type="presOf" srcId="{924B0A51-0E5F-4D8A-972F-D78FBE3215C7}" destId="{0F555320-C5AD-4C9E-8D0A-EC113BC92456}" srcOrd="0" destOrd="0" presId="urn:microsoft.com/office/officeart/2018/5/layout/IconLeafLabelList"/>
    <dgm:cxn modelId="{A3F51CB0-C49F-4C7D-A2B6-5C62EBAC0F0B}" type="presOf" srcId="{6771ABB2-5448-4042-BC65-675816801F09}" destId="{AEC9A8A8-02C8-4F32-89A9-CB78BB4E6831}" srcOrd="0" destOrd="0" presId="urn:microsoft.com/office/officeart/2018/5/layout/IconLeafLabelList"/>
    <dgm:cxn modelId="{442D9CC2-8997-4ED6-94E0-A38B96A0C19D}" type="presOf" srcId="{8BA55C64-F4CD-4E1F-BECC-05124239CD36}" destId="{AF4E16A3-394E-4923-A10E-4F0E15549E5A}" srcOrd="0" destOrd="0" presId="urn:microsoft.com/office/officeart/2018/5/layout/IconLeafLabelList"/>
    <dgm:cxn modelId="{8A1A5BF1-D8AE-4158-9F8E-C17BDA2FA478}" srcId="{924B0A51-0E5F-4D8A-972F-D78FBE3215C7}" destId="{8BA55C64-F4CD-4E1F-BECC-05124239CD36}" srcOrd="0" destOrd="0" parTransId="{28CFA3C7-71E1-4F78-8222-28B184B57EB6}" sibTransId="{9724F53C-E042-4DD2-9D3D-57541AAA119D}"/>
    <dgm:cxn modelId="{B5C15264-2239-4CEC-9282-FE5728EED966}" type="presParOf" srcId="{0F555320-C5AD-4C9E-8D0A-EC113BC92456}" destId="{C912B924-8202-4F69-B24A-BD498A066BCE}" srcOrd="0" destOrd="0" presId="urn:microsoft.com/office/officeart/2018/5/layout/IconLeafLabelList"/>
    <dgm:cxn modelId="{96BE4078-13E0-4EFB-8056-D68BCC1422B9}" type="presParOf" srcId="{C912B924-8202-4F69-B24A-BD498A066BCE}" destId="{E1789683-A598-4B9A-ACD2-C2B5FB0DAD0F}" srcOrd="0" destOrd="0" presId="urn:microsoft.com/office/officeart/2018/5/layout/IconLeafLabelList"/>
    <dgm:cxn modelId="{FA7004B6-89B2-4D31-81A8-279AB88F104F}" type="presParOf" srcId="{C912B924-8202-4F69-B24A-BD498A066BCE}" destId="{64F74678-D918-4EE8-9B62-1CFE886F477D}" srcOrd="1" destOrd="0" presId="urn:microsoft.com/office/officeart/2018/5/layout/IconLeafLabelList"/>
    <dgm:cxn modelId="{5C99B2BA-EA64-47E4-953D-01CB46DD113C}" type="presParOf" srcId="{C912B924-8202-4F69-B24A-BD498A066BCE}" destId="{4BFD1866-2A1E-4C26-90BB-74AEEC2D97B2}" srcOrd="2" destOrd="0" presId="urn:microsoft.com/office/officeart/2018/5/layout/IconLeafLabelList"/>
    <dgm:cxn modelId="{86428DCE-B493-4637-BA03-36C793144818}" type="presParOf" srcId="{C912B924-8202-4F69-B24A-BD498A066BCE}" destId="{AF4E16A3-394E-4923-A10E-4F0E15549E5A}" srcOrd="3" destOrd="0" presId="urn:microsoft.com/office/officeart/2018/5/layout/IconLeafLabelList"/>
    <dgm:cxn modelId="{568A4E1F-04F9-4FF7-8FC4-A811C45082BD}" type="presParOf" srcId="{0F555320-C5AD-4C9E-8D0A-EC113BC92456}" destId="{EBB147EB-BB21-41E0-BCDB-0200FD7E5297}" srcOrd="1" destOrd="0" presId="urn:microsoft.com/office/officeart/2018/5/layout/IconLeafLabelList"/>
    <dgm:cxn modelId="{728F599B-5380-4888-A81B-6650C286ED8F}" type="presParOf" srcId="{0F555320-C5AD-4C9E-8D0A-EC113BC92456}" destId="{242E483F-B309-4036-8FB8-2102C5C669F1}" srcOrd="2" destOrd="0" presId="urn:microsoft.com/office/officeart/2018/5/layout/IconLeafLabelList"/>
    <dgm:cxn modelId="{277C501A-D939-4096-B2F9-8D7812FB0AD2}" type="presParOf" srcId="{242E483F-B309-4036-8FB8-2102C5C669F1}" destId="{0647EC4D-9BB2-4CEE-ABBF-DA4A537A1591}" srcOrd="0" destOrd="0" presId="urn:microsoft.com/office/officeart/2018/5/layout/IconLeafLabelList"/>
    <dgm:cxn modelId="{9F5C92FC-5A83-4317-9728-65003D7D4F21}" type="presParOf" srcId="{242E483F-B309-4036-8FB8-2102C5C669F1}" destId="{D8E4979E-E718-4188-889F-2F85EFDE5AB7}" srcOrd="1" destOrd="0" presId="urn:microsoft.com/office/officeart/2018/5/layout/IconLeafLabelList"/>
    <dgm:cxn modelId="{BB2B8B0D-13DB-4E08-AE84-A3FBAC7D9251}" type="presParOf" srcId="{242E483F-B309-4036-8FB8-2102C5C669F1}" destId="{53140A9E-2C5B-4A24-B7EA-B9EE5EAD373A}" srcOrd="2" destOrd="0" presId="urn:microsoft.com/office/officeart/2018/5/layout/IconLeafLabelList"/>
    <dgm:cxn modelId="{10C4255C-6D72-478C-9704-DF47F03F1830}" type="presParOf" srcId="{242E483F-B309-4036-8FB8-2102C5C669F1}" destId="{AEC9A8A8-02C8-4F32-89A9-CB78BB4E683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37C1BC3-BB3B-4A06-9F4A-D9BE57CB076A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1E2CA1F2-C6E7-42CF-B035-EC30D3612A23}">
      <dgm:prSet/>
      <dgm:spPr/>
      <dgm:t>
        <a:bodyPr/>
        <a:lstStyle/>
        <a:p>
          <a:r>
            <a:rPr lang="en-US"/>
            <a:t>Security and control measures are crucial for protecting valuable information assets stored in systems.</a:t>
          </a:r>
        </a:p>
      </dgm:t>
    </dgm:pt>
    <dgm:pt modelId="{F3E83EC3-91F1-4D2D-812F-85FDFEC7FC72}" type="parTrans" cxnId="{6988DEA5-3C57-4B78-8E92-1AA8577EA69A}">
      <dgm:prSet/>
      <dgm:spPr/>
      <dgm:t>
        <a:bodyPr/>
        <a:lstStyle/>
        <a:p>
          <a:endParaRPr lang="en-US"/>
        </a:p>
      </dgm:t>
    </dgm:pt>
    <dgm:pt modelId="{DD21144B-DC37-4B88-87EE-1BD041CAC64B}" type="sibTrans" cxnId="{6988DEA5-3C57-4B78-8E92-1AA8577EA69A}">
      <dgm:prSet/>
      <dgm:spPr/>
      <dgm:t>
        <a:bodyPr/>
        <a:lstStyle/>
        <a:p>
          <a:endParaRPr lang="en-US"/>
        </a:p>
      </dgm:t>
    </dgm:pt>
    <dgm:pt modelId="{3722F695-89F6-47A0-99DC-046F67F332E8}">
      <dgm:prSet/>
      <dgm:spPr/>
      <dgm:t>
        <a:bodyPr/>
        <a:lstStyle/>
        <a:p>
          <a:r>
            <a:rPr lang="en-US"/>
            <a:t>Legal and regulatory requirements mandate firms to ensure data protection and privacy, with laws like HIPAA, Gramm-Leach-Bliley Act, and Sarbanes-Oxley Act imposing strict standards. </a:t>
          </a:r>
        </a:p>
      </dgm:t>
    </dgm:pt>
    <dgm:pt modelId="{18F69518-1A72-4B4D-86C9-1015C463E269}" type="parTrans" cxnId="{CFA14DD7-DDA0-4AA0-BA88-F12274D83E82}">
      <dgm:prSet/>
      <dgm:spPr/>
      <dgm:t>
        <a:bodyPr/>
        <a:lstStyle/>
        <a:p>
          <a:endParaRPr lang="en-US"/>
        </a:p>
      </dgm:t>
    </dgm:pt>
    <dgm:pt modelId="{2B7FFAAA-D63C-470F-B8A2-4E744D657B01}" type="sibTrans" cxnId="{CFA14DD7-DDA0-4AA0-BA88-F12274D83E82}">
      <dgm:prSet/>
      <dgm:spPr/>
      <dgm:t>
        <a:bodyPr/>
        <a:lstStyle/>
        <a:p>
          <a:endParaRPr lang="en-US"/>
        </a:p>
      </dgm:t>
    </dgm:pt>
    <dgm:pt modelId="{AAD37C72-9F49-4433-BC5D-B642B7434AAB}">
      <dgm:prSet/>
      <dgm:spPr/>
      <dgm:t>
        <a:bodyPr/>
        <a:lstStyle/>
        <a:p>
          <a:r>
            <a:rPr lang="en-US"/>
            <a:t>Compliance with these regulations necessitates robust security frameworks </a:t>
          </a:r>
        </a:p>
      </dgm:t>
    </dgm:pt>
    <dgm:pt modelId="{D1AF939A-6E34-404D-9F26-C834F8386E9E}" type="parTrans" cxnId="{844D7BFE-BDAA-435A-8CB8-29E7F04EF8FD}">
      <dgm:prSet/>
      <dgm:spPr/>
      <dgm:t>
        <a:bodyPr/>
        <a:lstStyle/>
        <a:p>
          <a:endParaRPr lang="en-US"/>
        </a:p>
      </dgm:t>
    </dgm:pt>
    <dgm:pt modelId="{52DE9F4A-CA4A-4B52-9E07-2DD19E710663}" type="sibTrans" cxnId="{844D7BFE-BDAA-435A-8CB8-29E7F04EF8FD}">
      <dgm:prSet/>
      <dgm:spPr/>
      <dgm:t>
        <a:bodyPr/>
        <a:lstStyle/>
        <a:p>
          <a:endParaRPr lang="en-US"/>
        </a:p>
      </dgm:t>
    </dgm:pt>
    <dgm:pt modelId="{48F53E2F-2C41-4639-A1FB-BB9E1C89CBA3}">
      <dgm:prSet/>
      <dgm:spPr/>
      <dgm:t>
        <a:bodyPr/>
        <a:lstStyle/>
        <a:p>
          <a:r>
            <a:rPr lang="en-US"/>
            <a:t>Additionally, firms must be prepared to respond to legal actions with effective electronic records management and computer forensics capabilities.</a:t>
          </a:r>
        </a:p>
      </dgm:t>
    </dgm:pt>
    <dgm:pt modelId="{FFDC6A52-F761-4C77-8D73-66DCC304A5C5}" type="parTrans" cxnId="{31571B32-507B-4E47-9C48-C3C979F5DEA9}">
      <dgm:prSet/>
      <dgm:spPr/>
      <dgm:t>
        <a:bodyPr/>
        <a:lstStyle/>
        <a:p>
          <a:endParaRPr lang="en-US"/>
        </a:p>
      </dgm:t>
    </dgm:pt>
    <dgm:pt modelId="{7EF082D1-BA6C-4072-AA89-E64B72D68447}" type="sibTrans" cxnId="{31571B32-507B-4E47-9C48-C3C979F5DEA9}">
      <dgm:prSet/>
      <dgm:spPr/>
      <dgm:t>
        <a:bodyPr/>
        <a:lstStyle/>
        <a:p>
          <a:endParaRPr lang="en-US"/>
        </a:p>
      </dgm:t>
    </dgm:pt>
    <dgm:pt modelId="{FCB796B6-47D3-4D8B-8A59-3F4A82D30722}" type="pres">
      <dgm:prSet presAssocID="{837C1BC3-BB3B-4A06-9F4A-D9BE57CB076A}" presName="vert0" presStyleCnt="0">
        <dgm:presLayoutVars>
          <dgm:dir/>
          <dgm:animOne val="branch"/>
          <dgm:animLvl val="lvl"/>
        </dgm:presLayoutVars>
      </dgm:prSet>
      <dgm:spPr/>
    </dgm:pt>
    <dgm:pt modelId="{5A84CA71-BE48-40A2-9936-BEAAEE61DCF9}" type="pres">
      <dgm:prSet presAssocID="{1E2CA1F2-C6E7-42CF-B035-EC30D3612A23}" presName="thickLine" presStyleLbl="alignNode1" presStyleIdx="0" presStyleCnt="4"/>
      <dgm:spPr/>
    </dgm:pt>
    <dgm:pt modelId="{74A99DA7-77BC-40BE-B385-20F26FD42DD9}" type="pres">
      <dgm:prSet presAssocID="{1E2CA1F2-C6E7-42CF-B035-EC30D3612A23}" presName="horz1" presStyleCnt="0"/>
      <dgm:spPr/>
    </dgm:pt>
    <dgm:pt modelId="{E713B11C-099C-4E7C-BCFB-26FAD247D1C8}" type="pres">
      <dgm:prSet presAssocID="{1E2CA1F2-C6E7-42CF-B035-EC30D3612A23}" presName="tx1" presStyleLbl="revTx" presStyleIdx="0" presStyleCnt="4"/>
      <dgm:spPr/>
    </dgm:pt>
    <dgm:pt modelId="{FFDF0AFD-7229-42B9-B905-FF21E29E21CF}" type="pres">
      <dgm:prSet presAssocID="{1E2CA1F2-C6E7-42CF-B035-EC30D3612A23}" presName="vert1" presStyleCnt="0"/>
      <dgm:spPr/>
    </dgm:pt>
    <dgm:pt modelId="{900DF7CC-CA88-4326-9429-63AB0CA8CEC1}" type="pres">
      <dgm:prSet presAssocID="{3722F695-89F6-47A0-99DC-046F67F332E8}" presName="thickLine" presStyleLbl="alignNode1" presStyleIdx="1" presStyleCnt="4"/>
      <dgm:spPr/>
    </dgm:pt>
    <dgm:pt modelId="{50970CD1-01F9-4591-8DF6-6FE7D41D7C44}" type="pres">
      <dgm:prSet presAssocID="{3722F695-89F6-47A0-99DC-046F67F332E8}" presName="horz1" presStyleCnt="0"/>
      <dgm:spPr/>
    </dgm:pt>
    <dgm:pt modelId="{4B30150E-759F-4B6F-88E5-920EDDFB1C52}" type="pres">
      <dgm:prSet presAssocID="{3722F695-89F6-47A0-99DC-046F67F332E8}" presName="tx1" presStyleLbl="revTx" presStyleIdx="1" presStyleCnt="4"/>
      <dgm:spPr/>
    </dgm:pt>
    <dgm:pt modelId="{E485B64C-36E5-463A-919D-C802C7B91AB6}" type="pres">
      <dgm:prSet presAssocID="{3722F695-89F6-47A0-99DC-046F67F332E8}" presName="vert1" presStyleCnt="0"/>
      <dgm:spPr/>
    </dgm:pt>
    <dgm:pt modelId="{BFDB34C0-46BC-461A-A379-C9715F4435DF}" type="pres">
      <dgm:prSet presAssocID="{AAD37C72-9F49-4433-BC5D-B642B7434AAB}" presName="thickLine" presStyleLbl="alignNode1" presStyleIdx="2" presStyleCnt="4"/>
      <dgm:spPr/>
    </dgm:pt>
    <dgm:pt modelId="{7E819F18-E131-4CCF-B730-533AA16F7071}" type="pres">
      <dgm:prSet presAssocID="{AAD37C72-9F49-4433-BC5D-B642B7434AAB}" presName="horz1" presStyleCnt="0"/>
      <dgm:spPr/>
    </dgm:pt>
    <dgm:pt modelId="{81D2BBDF-E43E-4395-9F01-5826ABE12766}" type="pres">
      <dgm:prSet presAssocID="{AAD37C72-9F49-4433-BC5D-B642B7434AAB}" presName="tx1" presStyleLbl="revTx" presStyleIdx="2" presStyleCnt="4"/>
      <dgm:spPr/>
    </dgm:pt>
    <dgm:pt modelId="{547F0FB6-0092-44B8-8D48-70AA57FA2862}" type="pres">
      <dgm:prSet presAssocID="{AAD37C72-9F49-4433-BC5D-B642B7434AAB}" presName="vert1" presStyleCnt="0"/>
      <dgm:spPr/>
    </dgm:pt>
    <dgm:pt modelId="{478FA4F2-009C-49F6-8BCD-20504C30843D}" type="pres">
      <dgm:prSet presAssocID="{48F53E2F-2C41-4639-A1FB-BB9E1C89CBA3}" presName="thickLine" presStyleLbl="alignNode1" presStyleIdx="3" presStyleCnt="4"/>
      <dgm:spPr/>
    </dgm:pt>
    <dgm:pt modelId="{93B5EDE3-568F-49E0-8570-9DA47084FECC}" type="pres">
      <dgm:prSet presAssocID="{48F53E2F-2C41-4639-A1FB-BB9E1C89CBA3}" presName="horz1" presStyleCnt="0"/>
      <dgm:spPr/>
    </dgm:pt>
    <dgm:pt modelId="{EBD7C5A9-7577-4A63-A8EA-B0470C7B397B}" type="pres">
      <dgm:prSet presAssocID="{48F53E2F-2C41-4639-A1FB-BB9E1C89CBA3}" presName="tx1" presStyleLbl="revTx" presStyleIdx="3" presStyleCnt="4"/>
      <dgm:spPr/>
    </dgm:pt>
    <dgm:pt modelId="{761C68CA-AF94-4D5A-A140-2BF8B8E55FBA}" type="pres">
      <dgm:prSet presAssocID="{48F53E2F-2C41-4639-A1FB-BB9E1C89CBA3}" presName="vert1" presStyleCnt="0"/>
      <dgm:spPr/>
    </dgm:pt>
  </dgm:ptLst>
  <dgm:cxnLst>
    <dgm:cxn modelId="{B8FB0030-BFE6-4796-BF47-5F1030093275}" type="presOf" srcId="{AAD37C72-9F49-4433-BC5D-B642B7434AAB}" destId="{81D2BBDF-E43E-4395-9F01-5826ABE12766}" srcOrd="0" destOrd="0" presId="urn:microsoft.com/office/officeart/2008/layout/LinedList"/>
    <dgm:cxn modelId="{31571B32-507B-4E47-9C48-C3C979F5DEA9}" srcId="{837C1BC3-BB3B-4A06-9F4A-D9BE57CB076A}" destId="{48F53E2F-2C41-4639-A1FB-BB9E1C89CBA3}" srcOrd="3" destOrd="0" parTransId="{FFDC6A52-F761-4C77-8D73-66DCC304A5C5}" sibTransId="{7EF082D1-BA6C-4072-AA89-E64B72D68447}"/>
    <dgm:cxn modelId="{12CEF13B-CB2D-426D-9FB3-DD76B8D1E366}" type="presOf" srcId="{837C1BC3-BB3B-4A06-9F4A-D9BE57CB076A}" destId="{FCB796B6-47D3-4D8B-8A59-3F4A82D30722}" srcOrd="0" destOrd="0" presId="urn:microsoft.com/office/officeart/2008/layout/LinedList"/>
    <dgm:cxn modelId="{537F2070-1B99-4A62-85CE-CAE485AFF491}" type="presOf" srcId="{1E2CA1F2-C6E7-42CF-B035-EC30D3612A23}" destId="{E713B11C-099C-4E7C-BCFB-26FAD247D1C8}" srcOrd="0" destOrd="0" presId="urn:microsoft.com/office/officeart/2008/layout/LinedList"/>
    <dgm:cxn modelId="{378A0C8B-04EC-45F4-AB47-5834B5F1AA24}" type="presOf" srcId="{3722F695-89F6-47A0-99DC-046F67F332E8}" destId="{4B30150E-759F-4B6F-88E5-920EDDFB1C52}" srcOrd="0" destOrd="0" presId="urn:microsoft.com/office/officeart/2008/layout/LinedList"/>
    <dgm:cxn modelId="{6988DEA5-3C57-4B78-8E92-1AA8577EA69A}" srcId="{837C1BC3-BB3B-4A06-9F4A-D9BE57CB076A}" destId="{1E2CA1F2-C6E7-42CF-B035-EC30D3612A23}" srcOrd="0" destOrd="0" parTransId="{F3E83EC3-91F1-4D2D-812F-85FDFEC7FC72}" sibTransId="{DD21144B-DC37-4B88-87EE-1BD041CAC64B}"/>
    <dgm:cxn modelId="{E8372FC3-108B-40B8-A2CF-F905D0944E67}" type="presOf" srcId="{48F53E2F-2C41-4639-A1FB-BB9E1C89CBA3}" destId="{EBD7C5A9-7577-4A63-A8EA-B0470C7B397B}" srcOrd="0" destOrd="0" presId="urn:microsoft.com/office/officeart/2008/layout/LinedList"/>
    <dgm:cxn modelId="{CFA14DD7-DDA0-4AA0-BA88-F12274D83E82}" srcId="{837C1BC3-BB3B-4A06-9F4A-D9BE57CB076A}" destId="{3722F695-89F6-47A0-99DC-046F67F332E8}" srcOrd="1" destOrd="0" parTransId="{18F69518-1A72-4B4D-86C9-1015C463E269}" sibTransId="{2B7FFAAA-D63C-470F-B8A2-4E744D657B01}"/>
    <dgm:cxn modelId="{844D7BFE-BDAA-435A-8CB8-29E7F04EF8FD}" srcId="{837C1BC3-BB3B-4A06-9F4A-D9BE57CB076A}" destId="{AAD37C72-9F49-4433-BC5D-B642B7434AAB}" srcOrd="2" destOrd="0" parTransId="{D1AF939A-6E34-404D-9F26-C834F8386E9E}" sibTransId="{52DE9F4A-CA4A-4B52-9E07-2DD19E710663}"/>
    <dgm:cxn modelId="{8EE2CABC-58CF-4E15-91E1-F38011EE7189}" type="presParOf" srcId="{FCB796B6-47D3-4D8B-8A59-3F4A82D30722}" destId="{5A84CA71-BE48-40A2-9936-BEAAEE61DCF9}" srcOrd="0" destOrd="0" presId="urn:microsoft.com/office/officeart/2008/layout/LinedList"/>
    <dgm:cxn modelId="{002E5E8A-E43D-437B-9EEA-2D130A183031}" type="presParOf" srcId="{FCB796B6-47D3-4D8B-8A59-3F4A82D30722}" destId="{74A99DA7-77BC-40BE-B385-20F26FD42DD9}" srcOrd="1" destOrd="0" presId="urn:microsoft.com/office/officeart/2008/layout/LinedList"/>
    <dgm:cxn modelId="{6CAD624C-3074-4F90-B0AE-629A84EAEF41}" type="presParOf" srcId="{74A99DA7-77BC-40BE-B385-20F26FD42DD9}" destId="{E713B11C-099C-4E7C-BCFB-26FAD247D1C8}" srcOrd="0" destOrd="0" presId="urn:microsoft.com/office/officeart/2008/layout/LinedList"/>
    <dgm:cxn modelId="{3BAFDA2A-E000-4FB4-B25B-DE38D4BF569A}" type="presParOf" srcId="{74A99DA7-77BC-40BE-B385-20F26FD42DD9}" destId="{FFDF0AFD-7229-42B9-B905-FF21E29E21CF}" srcOrd="1" destOrd="0" presId="urn:microsoft.com/office/officeart/2008/layout/LinedList"/>
    <dgm:cxn modelId="{FCA74DF3-F6DC-49E5-9F57-B914AB497423}" type="presParOf" srcId="{FCB796B6-47D3-4D8B-8A59-3F4A82D30722}" destId="{900DF7CC-CA88-4326-9429-63AB0CA8CEC1}" srcOrd="2" destOrd="0" presId="urn:microsoft.com/office/officeart/2008/layout/LinedList"/>
    <dgm:cxn modelId="{52ED5662-78DA-4701-85F4-B82C36928328}" type="presParOf" srcId="{FCB796B6-47D3-4D8B-8A59-3F4A82D30722}" destId="{50970CD1-01F9-4591-8DF6-6FE7D41D7C44}" srcOrd="3" destOrd="0" presId="urn:microsoft.com/office/officeart/2008/layout/LinedList"/>
    <dgm:cxn modelId="{CE2BF4B8-F72A-4544-9F5F-F8EE8A48164A}" type="presParOf" srcId="{50970CD1-01F9-4591-8DF6-6FE7D41D7C44}" destId="{4B30150E-759F-4B6F-88E5-920EDDFB1C52}" srcOrd="0" destOrd="0" presId="urn:microsoft.com/office/officeart/2008/layout/LinedList"/>
    <dgm:cxn modelId="{49AF03DE-7905-4681-9D6E-FCE8A6F2F2A1}" type="presParOf" srcId="{50970CD1-01F9-4591-8DF6-6FE7D41D7C44}" destId="{E485B64C-36E5-463A-919D-C802C7B91AB6}" srcOrd="1" destOrd="0" presId="urn:microsoft.com/office/officeart/2008/layout/LinedList"/>
    <dgm:cxn modelId="{C51C0C2A-7C0B-4A4A-A3A2-C9D3C18F6872}" type="presParOf" srcId="{FCB796B6-47D3-4D8B-8A59-3F4A82D30722}" destId="{BFDB34C0-46BC-461A-A379-C9715F4435DF}" srcOrd="4" destOrd="0" presId="urn:microsoft.com/office/officeart/2008/layout/LinedList"/>
    <dgm:cxn modelId="{9EE200C2-D434-40F7-A187-886B9E05499F}" type="presParOf" srcId="{FCB796B6-47D3-4D8B-8A59-3F4A82D30722}" destId="{7E819F18-E131-4CCF-B730-533AA16F7071}" srcOrd="5" destOrd="0" presId="urn:microsoft.com/office/officeart/2008/layout/LinedList"/>
    <dgm:cxn modelId="{C11ACA16-859E-4C56-AB58-8094622FBE12}" type="presParOf" srcId="{7E819F18-E131-4CCF-B730-533AA16F7071}" destId="{81D2BBDF-E43E-4395-9F01-5826ABE12766}" srcOrd="0" destOrd="0" presId="urn:microsoft.com/office/officeart/2008/layout/LinedList"/>
    <dgm:cxn modelId="{E1F22BC8-3EA0-47B1-9677-99E157F15F63}" type="presParOf" srcId="{7E819F18-E131-4CCF-B730-533AA16F7071}" destId="{547F0FB6-0092-44B8-8D48-70AA57FA2862}" srcOrd="1" destOrd="0" presId="urn:microsoft.com/office/officeart/2008/layout/LinedList"/>
    <dgm:cxn modelId="{27E8C7EE-04C6-4804-A2EB-7A39D18A7C5C}" type="presParOf" srcId="{FCB796B6-47D3-4D8B-8A59-3F4A82D30722}" destId="{478FA4F2-009C-49F6-8BCD-20504C30843D}" srcOrd="6" destOrd="0" presId="urn:microsoft.com/office/officeart/2008/layout/LinedList"/>
    <dgm:cxn modelId="{4D6ACDFC-E972-4B8B-B4E3-84CF055AFD7B}" type="presParOf" srcId="{FCB796B6-47D3-4D8B-8A59-3F4A82D30722}" destId="{93B5EDE3-568F-49E0-8570-9DA47084FECC}" srcOrd="7" destOrd="0" presId="urn:microsoft.com/office/officeart/2008/layout/LinedList"/>
    <dgm:cxn modelId="{5F8815E4-E0C4-4CC9-B4A8-459D4F0649D8}" type="presParOf" srcId="{93B5EDE3-568F-49E0-8570-9DA47084FECC}" destId="{EBD7C5A9-7577-4A63-A8EA-B0470C7B397B}" srcOrd="0" destOrd="0" presId="urn:microsoft.com/office/officeart/2008/layout/LinedList"/>
    <dgm:cxn modelId="{63CE4553-7ADC-4898-A812-7588D87A01E2}" type="presParOf" srcId="{93B5EDE3-568F-49E0-8570-9DA47084FECC}" destId="{761C68CA-AF94-4D5A-A140-2BF8B8E55FB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6E50C4-E33F-405F-801A-A855B52D93E8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0A798F5-D80C-4697-BF86-7399533139C5}">
      <dgm:prSet/>
      <dgm:spPr/>
      <dgm:t>
        <a:bodyPr/>
        <a:lstStyle/>
        <a:p>
          <a:r>
            <a:rPr lang="en-US"/>
            <a:t>Software controls</a:t>
          </a:r>
        </a:p>
      </dgm:t>
    </dgm:pt>
    <dgm:pt modelId="{93E7A60B-1962-4221-ACBC-DA6363F3874D}" type="parTrans" cxnId="{D149C1D6-C59A-42A1-A3A3-3BCB108F8C68}">
      <dgm:prSet/>
      <dgm:spPr/>
      <dgm:t>
        <a:bodyPr/>
        <a:lstStyle/>
        <a:p>
          <a:endParaRPr lang="en-US"/>
        </a:p>
      </dgm:t>
    </dgm:pt>
    <dgm:pt modelId="{73413C95-2F3D-4C23-AD64-6702B8C05A94}" type="sibTrans" cxnId="{D149C1D6-C59A-42A1-A3A3-3BCB108F8C68}">
      <dgm:prSet/>
      <dgm:spPr/>
      <dgm:t>
        <a:bodyPr/>
        <a:lstStyle/>
        <a:p>
          <a:endParaRPr lang="en-US"/>
        </a:p>
      </dgm:t>
    </dgm:pt>
    <dgm:pt modelId="{02E9C844-5C05-4625-BC1C-90D3047A7935}">
      <dgm:prSet/>
      <dgm:spPr/>
      <dgm:t>
        <a:bodyPr/>
        <a:lstStyle/>
        <a:p>
          <a:r>
            <a:rPr lang="en-US"/>
            <a:t>Hardware controls</a:t>
          </a:r>
        </a:p>
      </dgm:t>
    </dgm:pt>
    <dgm:pt modelId="{0E1BFC8B-CF9E-4D11-899B-87A9292ABE9C}" type="parTrans" cxnId="{A7282587-A501-43C5-AA26-4F7414430644}">
      <dgm:prSet/>
      <dgm:spPr/>
      <dgm:t>
        <a:bodyPr/>
        <a:lstStyle/>
        <a:p>
          <a:endParaRPr lang="en-US"/>
        </a:p>
      </dgm:t>
    </dgm:pt>
    <dgm:pt modelId="{EEDC51F0-7E32-4F47-8F50-3F432777E410}" type="sibTrans" cxnId="{A7282587-A501-43C5-AA26-4F7414430644}">
      <dgm:prSet/>
      <dgm:spPr/>
      <dgm:t>
        <a:bodyPr/>
        <a:lstStyle/>
        <a:p>
          <a:endParaRPr lang="en-US"/>
        </a:p>
      </dgm:t>
    </dgm:pt>
    <dgm:pt modelId="{C6BB3D0A-4E7A-4FD7-89F6-6F81030DE811}">
      <dgm:prSet/>
      <dgm:spPr/>
      <dgm:t>
        <a:bodyPr/>
        <a:lstStyle/>
        <a:p>
          <a:r>
            <a:rPr lang="en-US"/>
            <a:t>Computer operations controls</a:t>
          </a:r>
        </a:p>
      </dgm:t>
    </dgm:pt>
    <dgm:pt modelId="{A1B63AC9-B041-48CD-8308-E778A99007EB}" type="parTrans" cxnId="{5D2E3BAC-7AA2-4EDF-A1A4-6108011B1566}">
      <dgm:prSet/>
      <dgm:spPr/>
      <dgm:t>
        <a:bodyPr/>
        <a:lstStyle/>
        <a:p>
          <a:endParaRPr lang="en-US"/>
        </a:p>
      </dgm:t>
    </dgm:pt>
    <dgm:pt modelId="{97C14B0F-8E2E-4C72-9348-621A6CF8197B}" type="sibTrans" cxnId="{5D2E3BAC-7AA2-4EDF-A1A4-6108011B1566}">
      <dgm:prSet/>
      <dgm:spPr/>
      <dgm:t>
        <a:bodyPr/>
        <a:lstStyle/>
        <a:p>
          <a:endParaRPr lang="en-US"/>
        </a:p>
      </dgm:t>
    </dgm:pt>
    <dgm:pt modelId="{FA49A703-F1EE-4FD9-9800-BBD4AEE4B4F7}">
      <dgm:prSet/>
      <dgm:spPr/>
      <dgm:t>
        <a:bodyPr/>
        <a:lstStyle/>
        <a:p>
          <a:r>
            <a:rPr lang="en-US"/>
            <a:t>Data security controls</a:t>
          </a:r>
        </a:p>
      </dgm:t>
    </dgm:pt>
    <dgm:pt modelId="{029F6BB4-9099-4BB1-99FA-3190FBBE306B}" type="parTrans" cxnId="{0D20C2ED-58AE-466B-87B8-168EAA736A29}">
      <dgm:prSet/>
      <dgm:spPr/>
      <dgm:t>
        <a:bodyPr/>
        <a:lstStyle/>
        <a:p>
          <a:endParaRPr lang="en-US"/>
        </a:p>
      </dgm:t>
    </dgm:pt>
    <dgm:pt modelId="{A0658E86-41C4-4993-B09E-9E196D0EF922}" type="sibTrans" cxnId="{0D20C2ED-58AE-466B-87B8-168EAA736A29}">
      <dgm:prSet/>
      <dgm:spPr/>
      <dgm:t>
        <a:bodyPr/>
        <a:lstStyle/>
        <a:p>
          <a:endParaRPr lang="en-US"/>
        </a:p>
      </dgm:t>
    </dgm:pt>
    <dgm:pt modelId="{13876B5B-536B-49C0-BB4D-E051D0AC75A8}">
      <dgm:prSet/>
      <dgm:spPr/>
      <dgm:t>
        <a:bodyPr/>
        <a:lstStyle/>
        <a:p>
          <a:r>
            <a:rPr lang="en-US"/>
            <a:t>Implementation controls</a:t>
          </a:r>
        </a:p>
      </dgm:t>
    </dgm:pt>
    <dgm:pt modelId="{0DB98D84-C7D3-4E13-90D3-29211C556353}" type="parTrans" cxnId="{1A680FB7-116B-4FC6-8DCD-448A90F6D8E6}">
      <dgm:prSet/>
      <dgm:spPr/>
      <dgm:t>
        <a:bodyPr/>
        <a:lstStyle/>
        <a:p>
          <a:endParaRPr lang="en-US"/>
        </a:p>
      </dgm:t>
    </dgm:pt>
    <dgm:pt modelId="{0B5B0CD7-8BAE-4317-9DF4-6F99D8CFAEDB}" type="sibTrans" cxnId="{1A680FB7-116B-4FC6-8DCD-448A90F6D8E6}">
      <dgm:prSet/>
      <dgm:spPr/>
      <dgm:t>
        <a:bodyPr/>
        <a:lstStyle/>
        <a:p>
          <a:endParaRPr lang="en-US"/>
        </a:p>
      </dgm:t>
    </dgm:pt>
    <dgm:pt modelId="{03901A9C-47DC-4229-BF76-A2A7A8EA9A86}">
      <dgm:prSet/>
      <dgm:spPr/>
      <dgm:t>
        <a:bodyPr/>
        <a:lstStyle/>
        <a:p>
          <a:r>
            <a:rPr lang="en-US"/>
            <a:t>Administrative controls</a:t>
          </a:r>
        </a:p>
      </dgm:t>
    </dgm:pt>
    <dgm:pt modelId="{EF39BEB0-FFAF-462C-B6E8-505D9104A532}" type="parTrans" cxnId="{36A75027-81F8-4B18-AE52-20296CB7E3A0}">
      <dgm:prSet/>
      <dgm:spPr/>
      <dgm:t>
        <a:bodyPr/>
        <a:lstStyle/>
        <a:p>
          <a:endParaRPr lang="en-US"/>
        </a:p>
      </dgm:t>
    </dgm:pt>
    <dgm:pt modelId="{18D302CC-CFEC-4EDD-8F28-84F80426F2F2}" type="sibTrans" cxnId="{36A75027-81F8-4B18-AE52-20296CB7E3A0}">
      <dgm:prSet/>
      <dgm:spPr/>
      <dgm:t>
        <a:bodyPr/>
        <a:lstStyle/>
        <a:p>
          <a:endParaRPr lang="en-US"/>
        </a:p>
      </dgm:t>
    </dgm:pt>
    <dgm:pt modelId="{B3C9F126-CF62-41EA-A98E-0A88747DB6F9}" type="pres">
      <dgm:prSet presAssocID="{9C6E50C4-E33F-405F-801A-A855B52D93E8}" presName="vert0" presStyleCnt="0">
        <dgm:presLayoutVars>
          <dgm:dir/>
          <dgm:animOne val="branch"/>
          <dgm:animLvl val="lvl"/>
        </dgm:presLayoutVars>
      </dgm:prSet>
      <dgm:spPr/>
    </dgm:pt>
    <dgm:pt modelId="{9CB7C303-BC56-42F8-BB68-3828506F84A5}" type="pres">
      <dgm:prSet presAssocID="{40A798F5-D80C-4697-BF86-7399533139C5}" presName="thickLine" presStyleLbl="alignNode1" presStyleIdx="0" presStyleCnt="6"/>
      <dgm:spPr/>
    </dgm:pt>
    <dgm:pt modelId="{D7B7485D-CD2F-4178-B88A-27DA1D9183E6}" type="pres">
      <dgm:prSet presAssocID="{40A798F5-D80C-4697-BF86-7399533139C5}" presName="horz1" presStyleCnt="0"/>
      <dgm:spPr/>
    </dgm:pt>
    <dgm:pt modelId="{234512D1-9E7D-493E-8591-D22A98AEDB2A}" type="pres">
      <dgm:prSet presAssocID="{40A798F5-D80C-4697-BF86-7399533139C5}" presName="tx1" presStyleLbl="revTx" presStyleIdx="0" presStyleCnt="6"/>
      <dgm:spPr/>
    </dgm:pt>
    <dgm:pt modelId="{0FB22E1A-63B2-4EF8-BBA5-15D5099702D4}" type="pres">
      <dgm:prSet presAssocID="{40A798F5-D80C-4697-BF86-7399533139C5}" presName="vert1" presStyleCnt="0"/>
      <dgm:spPr/>
    </dgm:pt>
    <dgm:pt modelId="{4B1795B3-98A2-41C5-A127-70F0B19111C2}" type="pres">
      <dgm:prSet presAssocID="{02E9C844-5C05-4625-BC1C-90D3047A7935}" presName="thickLine" presStyleLbl="alignNode1" presStyleIdx="1" presStyleCnt="6"/>
      <dgm:spPr/>
    </dgm:pt>
    <dgm:pt modelId="{F079A02E-D728-42F4-BA20-4EA314928FED}" type="pres">
      <dgm:prSet presAssocID="{02E9C844-5C05-4625-BC1C-90D3047A7935}" presName="horz1" presStyleCnt="0"/>
      <dgm:spPr/>
    </dgm:pt>
    <dgm:pt modelId="{FE867A99-FE3F-4CDD-90C4-FF8EBEBC9F29}" type="pres">
      <dgm:prSet presAssocID="{02E9C844-5C05-4625-BC1C-90D3047A7935}" presName="tx1" presStyleLbl="revTx" presStyleIdx="1" presStyleCnt="6"/>
      <dgm:spPr/>
    </dgm:pt>
    <dgm:pt modelId="{435E7B8D-09B0-456D-AF98-6F6AF9658D3E}" type="pres">
      <dgm:prSet presAssocID="{02E9C844-5C05-4625-BC1C-90D3047A7935}" presName="vert1" presStyleCnt="0"/>
      <dgm:spPr/>
    </dgm:pt>
    <dgm:pt modelId="{6DED6C1C-9754-4061-9005-B2C8FF14A5A4}" type="pres">
      <dgm:prSet presAssocID="{C6BB3D0A-4E7A-4FD7-89F6-6F81030DE811}" presName="thickLine" presStyleLbl="alignNode1" presStyleIdx="2" presStyleCnt="6"/>
      <dgm:spPr/>
    </dgm:pt>
    <dgm:pt modelId="{002AE87E-5F70-4068-A435-8586B116B168}" type="pres">
      <dgm:prSet presAssocID="{C6BB3D0A-4E7A-4FD7-89F6-6F81030DE811}" presName="horz1" presStyleCnt="0"/>
      <dgm:spPr/>
    </dgm:pt>
    <dgm:pt modelId="{69A19945-545A-463F-AEAC-24F5011703F0}" type="pres">
      <dgm:prSet presAssocID="{C6BB3D0A-4E7A-4FD7-89F6-6F81030DE811}" presName="tx1" presStyleLbl="revTx" presStyleIdx="2" presStyleCnt="6"/>
      <dgm:spPr/>
    </dgm:pt>
    <dgm:pt modelId="{FD366A51-0010-44E5-9165-B4AAFF036133}" type="pres">
      <dgm:prSet presAssocID="{C6BB3D0A-4E7A-4FD7-89F6-6F81030DE811}" presName="vert1" presStyleCnt="0"/>
      <dgm:spPr/>
    </dgm:pt>
    <dgm:pt modelId="{B35A5CDB-0528-4996-A823-5411185C14FA}" type="pres">
      <dgm:prSet presAssocID="{FA49A703-F1EE-4FD9-9800-BBD4AEE4B4F7}" presName="thickLine" presStyleLbl="alignNode1" presStyleIdx="3" presStyleCnt="6"/>
      <dgm:spPr/>
    </dgm:pt>
    <dgm:pt modelId="{EFD06CE4-60E2-48EA-9D31-16E476BA230E}" type="pres">
      <dgm:prSet presAssocID="{FA49A703-F1EE-4FD9-9800-BBD4AEE4B4F7}" presName="horz1" presStyleCnt="0"/>
      <dgm:spPr/>
    </dgm:pt>
    <dgm:pt modelId="{8B88CB4D-0E43-413D-B26C-770E3E0EA7E6}" type="pres">
      <dgm:prSet presAssocID="{FA49A703-F1EE-4FD9-9800-BBD4AEE4B4F7}" presName="tx1" presStyleLbl="revTx" presStyleIdx="3" presStyleCnt="6"/>
      <dgm:spPr/>
    </dgm:pt>
    <dgm:pt modelId="{CF8254D4-3917-4F58-B2E4-0F6FE5B21354}" type="pres">
      <dgm:prSet presAssocID="{FA49A703-F1EE-4FD9-9800-BBD4AEE4B4F7}" presName="vert1" presStyleCnt="0"/>
      <dgm:spPr/>
    </dgm:pt>
    <dgm:pt modelId="{F311F7FE-4D30-4437-9E7D-FF2820E449D2}" type="pres">
      <dgm:prSet presAssocID="{13876B5B-536B-49C0-BB4D-E051D0AC75A8}" presName="thickLine" presStyleLbl="alignNode1" presStyleIdx="4" presStyleCnt="6"/>
      <dgm:spPr/>
    </dgm:pt>
    <dgm:pt modelId="{BE8DCAA0-FA57-49BB-899F-AE101B030858}" type="pres">
      <dgm:prSet presAssocID="{13876B5B-536B-49C0-BB4D-E051D0AC75A8}" presName="horz1" presStyleCnt="0"/>
      <dgm:spPr/>
    </dgm:pt>
    <dgm:pt modelId="{4EC8D8B3-F747-45C7-B013-172CE8CC5227}" type="pres">
      <dgm:prSet presAssocID="{13876B5B-536B-49C0-BB4D-E051D0AC75A8}" presName="tx1" presStyleLbl="revTx" presStyleIdx="4" presStyleCnt="6"/>
      <dgm:spPr/>
    </dgm:pt>
    <dgm:pt modelId="{9AEE6A4E-E9D6-4C39-AD8C-553A18CEBE14}" type="pres">
      <dgm:prSet presAssocID="{13876B5B-536B-49C0-BB4D-E051D0AC75A8}" presName="vert1" presStyleCnt="0"/>
      <dgm:spPr/>
    </dgm:pt>
    <dgm:pt modelId="{09EDE029-8A1D-4A81-9DBF-649E827E8CF5}" type="pres">
      <dgm:prSet presAssocID="{03901A9C-47DC-4229-BF76-A2A7A8EA9A86}" presName="thickLine" presStyleLbl="alignNode1" presStyleIdx="5" presStyleCnt="6"/>
      <dgm:spPr/>
    </dgm:pt>
    <dgm:pt modelId="{50F5D2B4-DE17-439F-970E-683BCAE045D6}" type="pres">
      <dgm:prSet presAssocID="{03901A9C-47DC-4229-BF76-A2A7A8EA9A86}" presName="horz1" presStyleCnt="0"/>
      <dgm:spPr/>
    </dgm:pt>
    <dgm:pt modelId="{7F9501F0-BFD7-48CA-8F0B-26195291D390}" type="pres">
      <dgm:prSet presAssocID="{03901A9C-47DC-4229-BF76-A2A7A8EA9A86}" presName="tx1" presStyleLbl="revTx" presStyleIdx="5" presStyleCnt="6"/>
      <dgm:spPr/>
    </dgm:pt>
    <dgm:pt modelId="{AB4945FD-B7A9-4A48-B20B-4C28AFEEC173}" type="pres">
      <dgm:prSet presAssocID="{03901A9C-47DC-4229-BF76-A2A7A8EA9A86}" presName="vert1" presStyleCnt="0"/>
      <dgm:spPr/>
    </dgm:pt>
  </dgm:ptLst>
  <dgm:cxnLst>
    <dgm:cxn modelId="{469DC314-062B-404D-BD48-FD197E4A946D}" type="presOf" srcId="{03901A9C-47DC-4229-BF76-A2A7A8EA9A86}" destId="{7F9501F0-BFD7-48CA-8F0B-26195291D390}" srcOrd="0" destOrd="0" presId="urn:microsoft.com/office/officeart/2008/layout/LinedList"/>
    <dgm:cxn modelId="{3B5B3018-DB8E-4980-BB6C-3D79818DB9A9}" type="presOf" srcId="{02E9C844-5C05-4625-BC1C-90D3047A7935}" destId="{FE867A99-FE3F-4CDD-90C4-FF8EBEBC9F29}" srcOrd="0" destOrd="0" presId="urn:microsoft.com/office/officeart/2008/layout/LinedList"/>
    <dgm:cxn modelId="{62CF631E-2099-4C41-BA97-8B846E71F28B}" type="presOf" srcId="{40A798F5-D80C-4697-BF86-7399533139C5}" destId="{234512D1-9E7D-493E-8591-D22A98AEDB2A}" srcOrd="0" destOrd="0" presId="urn:microsoft.com/office/officeart/2008/layout/LinedList"/>
    <dgm:cxn modelId="{36A75027-81F8-4B18-AE52-20296CB7E3A0}" srcId="{9C6E50C4-E33F-405F-801A-A855B52D93E8}" destId="{03901A9C-47DC-4229-BF76-A2A7A8EA9A86}" srcOrd="5" destOrd="0" parTransId="{EF39BEB0-FFAF-462C-B6E8-505D9104A532}" sibTransId="{18D302CC-CFEC-4EDD-8F28-84F80426F2F2}"/>
    <dgm:cxn modelId="{54759D38-7B5F-4611-BBD8-1DDDD4C3A49F}" type="presOf" srcId="{C6BB3D0A-4E7A-4FD7-89F6-6F81030DE811}" destId="{69A19945-545A-463F-AEAC-24F5011703F0}" srcOrd="0" destOrd="0" presId="urn:microsoft.com/office/officeart/2008/layout/LinedList"/>
    <dgm:cxn modelId="{3CBC2D47-D046-4E22-B277-CA69D7FF7189}" type="presOf" srcId="{13876B5B-536B-49C0-BB4D-E051D0AC75A8}" destId="{4EC8D8B3-F747-45C7-B013-172CE8CC5227}" srcOrd="0" destOrd="0" presId="urn:microsoft.com/office/officeart/2008/layout/LinedList"/>
    <dgm:cxn modelId="{A7282587-A501-43C5-AA26-4F7414430644}" srcId="{9C6E50C4-E33F-405F-801A-A855B52D93E8}" destId="{02E9C844-5C05-4625-BC1C-90D3047A7935}" srcOrd="1" destOrd="0" parTransId="{0E1BFC8B-CF9E-4D11-899B-87A9292ABE9C}" sibTransId="{EEDC51F0-7E32-4F47-8F50-3F432777E410}"/>
    <dgm:cxn modelId="{6B462FA6-D277-4C5D-9CFD-CA1028E2A887}" type="presOf" srcId="{9C6E50C4-E33F-405F-801A-A855B52D93E8}" destId="{B3C9F126-CF62-41EA-A98E-0A88747DB6F9}" srcOrd="0" destOrd="0" presId="urn:microsoft.com/office/officeart/2008/layout/LinedList"/>
    <dgm:cxn modelId="{5D2E3BAC-7AA2-4EDF-A1A4-6108011B1566}" srcId="{9C6E50C4-E33F-405F-801A-A855B52D93E8}" destId="{C6BB3D0A-4E7A-4FD7-89F6-6F81030DE811}" srcOrd="2" destOrd="0" parTransId="{A1B63AC9-B041-48CD-8308-E778A99007EB}" sibTransId="{97C14B0F-8E2E-4C72-9348-621A6CF8197B}"/>
    <dgm:cxn modelId="{1A680FB7-116B-4FC6-8DCD-448A90F6D8E6}" srcId="{9C6E50C4-E33F-405F-801A-A855B52D93E8}" destId="{13876B5B-536B-49C0-BB4D-E051D0AC75A8}" srcOrd="4" destOrd="0" parTransId="{0DB98D84-C7D3-4E13-90D3-29211C556353}" sibTransId="{0B5B0CD7-8BAE-4317-9DF4-6F99D8CFAEDB}"/>
    <dgm:cxn modelId="{AA3AB2C6-A6B5-4B7C-9187-0B7DC311D1FC}" type="presOf" srcId="{FA49A703-F1EE-4FD9-9800-BBD4AEE4B4F7}" destId="{8B88CB4D-0E43-413D-B26C-770E3E0EA7E6}" srcOrd="0" destOrd="0" presId="urn:microsoft.com/office/officeart/2008/layout/LinedList"/>
    <dgm:cxn modelId="{D149C1D6-C59A-42A1-A3A3-3BCB108F8C68}" srcId="{9C6E50C4-E33F-405F-801A-A855B52D93E8}" destId="{40A798F5-D80C-4697-BF86-7399533139C5}" srcOrd="0" destOrd="0" parTransId="{93E7A60B-1962-4221-ACBC-DA6363F3874D}" sibTransId="{73413C95-2F3D-4C23-AD64-6702B8C05A94}"/>
    <dgm:cxn modelId="{0D20C2ED-58AE-466B-87B8-168EAA736A29}" srcId="{9C6E50C4-E33F-405F-801A-A855B52D93E8}" destId="{FA49A703-F1EE-4FD9-9800-BBD4AEE4B4F7}" srcOrd="3" destOrd="0" parTransId="{029F6BB4-9099-4BB1-99FA-3190FBBE306B}" sibTransId="{A0658E86-41C4-4993-B09E-9E196D0EF922}"/>
    <dgm:cxn modelId="{BDCBA209-0E4F-4892-99D0-76DB6A8F129F}" type="presParOf" srcId="{B3C9F126-CF62-41EA-A98E-0A88747DB6F9}" destId="{9CB7C303-BC56-42F8-BB68-3828506F84A5}" srcOrd="0" destOrd="0" presId="urn:microsoft.com/office/officeart/2008/layout/LinedList"/>
    <dgm:cxn modelId="{ACF88999-02C4-47BF-8098-754F2B5F1864}" type="presParOf" srcId="{B3C9F126-CF62-41EA-A98E-0A88747DB6F9}" destId="{D7B7485D-CD2F-4178-B88A-27DA1D9183E6}" srcOrd="1" destOrd="0" presId="urn:microsoft.com/office/officeart/2008/layout/LinedList"/>
    <dgm:cxn modelId="{1E0C53D2-6F61-4DED-885F-3B4936890B83}" type="presParOf" srcId="{D7B7485D-CD2F-4178-B88A-27DA1D9183E6}" destId="{234512D1-9E7D-493E-8591-D22A98AEDB2A}" srcOrd="0" destOrd="0" presId="urn:microsoft.com/office/officeart/2008/layout/LinedList"/>
    <dgm:cxn modelId="{BD1DE611-5BDB-4462-83EC-8F417B03C953}" type="presParOf" srcId="{D7B7485D-CD2F-4178-B88A-27DA1D9183E6}" destId="{0FB22E1A-63B2-4EF8-BBA5-15D5099702D4}" srcOrd="1" destOrd="0" presId="urn:microsoft.com/office/officeart/2008/layout/LinedList"/>
    <dgm:cxn modelId="{5E08AD13-F580-4379-8FF0-3884BA7441CE}" type="presParOf" srcId="{B3C9F126-CF62-41EA-A98E-0A88747DB6F9}" destId="{4B1795B3-98A2-41C5-A127-70F0B19111C2}" srcOrd="2" destOrd="0" presId="urn:microsoft.com/office/officeart/2008/layout/LinedList"/>
    <dgm:cxn modelId="{771CF5E3-BB64-42CD-8B6F-9F2BD5916BD8}" type="presParOf" srcId="{B3C9F126-CF62-41EA-A98E-0A88747DB6F9}" destId="{F079A02E-D728-42F4-BA20-4EA314928FED}" srcOrd="3" destOrd="0" presId="urn:microsoft.com/office/officeart/2008/layout/LinedList"/>
    <dgm:cxn modelId="{A5FDF82B-C0A1-4A51-B0CC-D9B1FE05BA4E}" type="presParOf" srcId="{F079A02E-D728-42F4-BA20-4EA314928FED}" destId="{FE867A99-FE3F-4CDD-90C4-FF8EBEBC9F29}" srcOrd="0" destOrd="0" presId="urn:microsoft.com/office/officeart/2008/layout/LinedList"/>
    <dgm:cxn modelId="{DDD0D652-7B09-4EE9-8D68-98F14E1E3C87}" type="presParOf" srcId="{F079A02E-D728-42F4-BA20-4EA314928FED}" destId="{435E7B8D-09B0-456D-AF98-6F6AF9658D3E}" srcOrd="1" destOrd="0" presId="urn:microsoft.com/office/officeart/2008/layout/LinedList"/>
    <dgm:cxn modelId="{4AA6572B-9D16-471F-8DA6-6976FB1CE401}" type="presParOf" srcId="{B3C9F126-CF62-41EA-A98E-0A88747DB6F9}" destId="{6DED6C1C-9754-4061-9005-B2C8FF14A5A4}" srcOrd="4" destOrd="0" presId="urn:microsoft.com/office/officeart/2008/layout/LinedList"/>
    <dgm:cxn modelId="{DB3C5358-BBA7-4DA2-9D96-3FB6C78875D5}" type="presParOf" srcId="{B3C9F126-CF62-41EA-A98E-0A88747DB6F9}" destId="{002AE87E-5F70-4068-A435-8586B116B168}" srcOrd="5" destOrd="0" presId="urn:microsoft.com/office/officeart/2008/layout/LinedList"/>
    <dgm:cxn modelId="{59D8F7B1-AC00-4119-A1D4-7BAD9D896904}" type="presParOf" srcId="{002AE87E-5F70-4068-A435-8586B116B168}" destId="{69A19945-545A-463F-AEAC-24F5011703F0}" srcOrd="0" destOrd="0" presId="urn:microsoft.com/office/officeart/2008/layout/LinedList"/>
    <dgm:cxn modelId="{9A91DB6E-1F3F-4CD2-B7CC-AD4B45C266F7}" type="presParOf" srcId="{002AE87E-5F70-4068-A435-8586B116B168}" destId="{FD366A51-0010-44E5-9165-B4AAFF036133}" srcOrd="1" destOrd="0" presId="urn:microsoft.com/office/officeart/2008/layout/LinedList"/>
    <dgm:cxn modelId="{39DC26AB-EB20-40A7-B1C5-1D4908C117B9}" type="presParOf" srcId="{B3C9F126-CF62-41EA-A98E-0A88747DB6F9}" destId="{B35A5CDB-0528-4996-A823-5411185C14FA}" srcOrd="6" destOrd="0" presId="urn:microsoft.com/office/officeart/2008/layout/LinedList"/>
    <dgm:cxn modelId="{9EAE7297-F0C7-497E-B48A-8D68442B4795}" type="presParOf" srcId="{B3C9F126-CF62-41EA-A98E-0A88747DB6F9}" destId="{EFD06CE4-60E2-48EA-9D31-16E476BA230E}" srcOrd="7" destOrd="0" presId="urn:microsoft.com/office/officeart/2008/layout/LinedList"/>
    <dgm:cxn modelId="{A9E57495-D6CF-45F2-A507-98C6ED5A296B}" type="presParOf" srcId="{EFD06CE4-60E2-48EA-9D31-16E476BA230E}" destId="{8B88CB4D-0E43-413D-B26C-770E3E0EA7E6}" srcOrd="0" destOrd="0" presId="urn:microsoft.com/office/officeart/2008/layout/LinedList"/>
    <dgm:cxn modelId="{E318C0C0-E213-4FF0-894F-27C080CE4F4D}" type="presParOf" srcId="{EFD06CE4-60E2-48EA-9D31-16E476BA230E}" destId="{CF8254D4-3917-4F58-B2E4-0F6FE5B21354}" srcOrd="1" destOrd="0" presId="urn:microsoft.com/office/officeart/2008/layout/LinedList"/>
    <dgm:cxn modelId="{71B41984-3114-4F89-B85D-1448E094052C}" type="presParOf" srcId="{B3C9F126-CF62-41EA-A98E-0A88747DB6F9}" destId="{F311F7FE-4D30-4437-9E7D-FF2820E449D2}" srcOrd="8" destOrd="0" presId="urn:microsoft.com/office/officeart/2008/layout/LinedList"/>
    <dgm:cxn modelId="{7EC3BAC9-8BB4-4FF0-9D9F-1D43C12B43A5}" type="presParOf" srcId="{B3C9F126-CF62-41EA-A98E-0A88747DB6F9}" destId="{BE8DCAA0-FA57-49BB-899F-AE101B030858}" srcOrd="9" destOrd="0" presId="urn:microsoft.com/office/officeart/2008/layout/LinedList"/>
    <dgm:cxn modelId="{C9C3E7A8-87D4-451A-9AF5-6D94185164B1}" type="presParOf" srcId="{BE8DCAA0-FA57-49BB-899F-AE101B030858}" destId="{4EC8D8B3-F747-45C7-B013-172CE8CC5227}" srcOrd="0" destOrd="0" presId="urn:microsoft.com/office/officeart/2008/layout/LinedList"/>
    <dgm:cxn modelId="{F13B800A-A4A0-4694-94E3-215BF2A632FB}" type="presParOf" srcId="{BE8DCAA0-FA57-49BB-899F-AE101B030858}" destId="{9AEE6A4E-E9D6-4C39-AD8C-553A18CEBE14}" srcOrd="1" destOrd="0" presId="urn:microsoft.com/office/officeart/2008/layout/LinedList"/>
    <dgm:cxn modelId="{5F13A334-21B7-4053-A938-2417185DF371}" type="presParOf" srcId="{B3C9F126-CF62-41EA-A98E-0A88747DB6F9}" destId="{09EDE029-8A1D-4A81-9DBF-649E827E8CF5}" srcOrd="10" destOrd="0" presId="urn:microsoft.com/office/officeart/2008/layout/LinedList"/>
    <dgm:cxn modelId="{1CB83756-F380-4B9D-987E-A04FF1297A0D}" type="presParOf" srcId="{B3C9F126-CF62-41EA-A98E-0A88747DB6F9}" destId="{50F5D2B4-DE17-439F-970E-683BCAE045D6}" srcOrd="11" destOrd="0" presId="urn:microsoft.com/office/officeart/2008/layout/LinedList"/>
    <dgm:cxn modelId="{80D4B356-9DC7-4DA3-9A36-8413A516EADE}" type="presParOf" srcId="{50F5D2B4-DE17-439F-970E-683BCAE045D6}" destId="{7F9501F0-BFD7-48CA-8F0B-26195291D390}" srcOrd="0" destOrd="0" presId="urn:microsoft.com/office/officeart/2008/layout/LinedList"/>
    <dgm:cxn modelId="{A7B95E62-F665-47C9-A485-BF98C663E76C}" type="presParOf" srcId="{50F5D2B4-DE17-439F-970E-683BCAE045D6}" destId="{AB4945FD-B7A9-4A48-B20B-4C28AFEEC1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AD01991-BB43-4738-B056-68C6A17F783C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46B6699-651A-4D4D-BE11-384E4AEB14E0}">
      <dgm:prSet/>
      <dgm:spPr/>
      <dgm:t>
        <a:bodyPr/>
        <a:lstStyle/>
        <a:p>
          <a:r>
            <a:rPr lang="en-US"/>
            <a:t>RISK ASSESSMENT</a:t>
          </a:r>
        </a:p>
      </dgm:t>
    </dgm:pt>
    <dgm:pt modelId="{EC61F109-2B46-4D06-81D2-3B2D5780C85E}" type="parTrans" cxnId="{45CEE099-0571-4A82-B256-A60B5A4D7FFE}">
      <dgm:prSet/>
      <dgm:spPr/>
      <dgm:t>
        <a:bodyPr/>
        <a:lstStyle/>
        <a:p>
          <a:endParaRPr lang="en-US"/>
        </a:p>
      </dgm:t>
    </dgm:pt>
    <dgm:pt modelId="{92A9B623-B09C-4610-B9C2-32DB834276D7}" type="sibTrans" cxnId="{45CEE099-0571-4A82-B256-A60B5A4D7FFE}">
      <dgm:prSet/>
      <dgm:spPr/>
      <dgm:t>
        <a:bodyPr/>
        <a:lstStyle/>
        <a:p>
          <a:endParaRPr lang="en-US"/>
        </a:p>
      </dgm:t>
    </dgm:pt>
    <dgm:pt modelId="{CD2FC263-F8BA-4F75-9109-CA966F8AEDAE}">
      <dgm:prSet/>
      <dgm:spPr/>
      <dgm:t>
        <a:bodyPr/>
        <a:lstStyle/>
        <a:p>
          <a:r>
            <a:rPr lang="en-US"/>
            <a:t>SECURITY POLICY</a:t>
          </a:r>
        </a:p>
      </dgm:t>
    </dgm:pt>
    <dgm:pt modelId="{2905659C-DD42-4631-AA87-42DC2AA9EC3F}" type="parTrans" cxnId="{AA9C936C-60A4-4015-9DF0-5229E01302D6}">
      <dgm:prSet/>
      <dgm:spPr/>
      <dgm:t>
        <a:bodyPr/>
        <a:lstStyle/>
        <a:p>
          <a:endParaRPr lang="en-US"/>
        </a:p>
      </dgm:t>
    </dgm:pt>
    <dgm:pt modelId="{6E71D997-3B34-428F-8101-DFD47AE36C28}" type="sibTrans" cxnId="{AA9C936C-60A4-4015-9DF0-5229E01302D6}">
      <dgm:prSet/>
      <dgm:spPr/>
      <dgm:t>
        <a:bodyPr/>
        <a:lstStyle/>
        <a:p>
          <a:endParaRPr lang="en-US"/>
        </a:p>
      </dgm:t>
    </dgm:pt>
    <dgm:pt modelId="{4966954C-B066-4F33-8EB4-1F0A6F0523F2}">
      <dgm:prSet/>
      <dgm:spPr/>
      <dgm:t>
        <a:bodyPr/>
        <a:lstStyle/>
        <a:p>
          <a:r>
            <a:rPr lang="en-US"/>
            <a:t>DISASTER RECOVERY PLANNING AND BUSINESS CONTINUITY PLANNING</a:t>
          </a:r>
        </a:p>
      </dgm:t>
    </dgm:pt>
    <dgm:pt modelId="{6FB0D23F-2A2B-4BBA-911D-C8D2FF684166}" type="parTrans" cxnId="{AF980CC6-4671-46DC-9F4C-5AB919EA0AD0}">
      <dgm:prSet/>
      <dgm:spPr/>
      <dgm:t>
        <a:bodyPr/>
        <a:lstStyle/>
        <a:p>
          <a:endParaRPr lang="en-US"/>
        </a:p>
      </dgm:t>
    </dgm:pt>
    <dgm:pt modelId="{79153D72-DEA7-461B-A9C0-085D97FDEAEB}" type="sibTrans" cxnId="{AF980CC6-4671-46DC-9F4C-5AB919EA0AD0}">
      <dgm:prSet/>
      <dgm:spPr/>
      <dgm:t>
        <a:bodyPr/>
        <a:lstStyle/>
        <a:p>
          <a:endParaRPr lang="en-US"/>
        </a:p>
      </dgm:t>
    </dgm:pt>
    <dgm:pt modelId="{0A317995-8941-46A7-800B-DAD05EA54F8F}" type="pres">
      <dgm:prSet presAssocID="{8AD01991-BB43-4738-B056-68C6A17F783C}" presName="vert0" presStyleCnt="0">
        <dgm:presLayoutVars>
          <dgm:dir/>
          <dgm:animOne val="branch"/>
          <dgm:animLvl val="lvl"/>
        </dgm:presLayoutVars>
      </dgm:prSet>
      <dgm:spPr/>
    </dgm:pt>
    <dgm:pt modelId="{AA103836-BA92-4A5A-8EC0-E448315848D6}" type="pres">
      <dgm:prSet presAssocID="{846B6699-651A-4D4D-BE11-384E4AEB14E0}" presName="thickLine" presStyleLbl="alignNode1" presStyleIdx="0" presStyleCnt="3"/>
      <dgm:spPr/>
    </dgm:pt>
    <dgm:pt modelId="{FAB1242C-1F09-4233-8916-E15F695C5A17}" type="pres">
      <dgm:prSet presAssocID="{846B6699-651A-4D4D-BE11-384E4AEB14E0}" presName="horz1" presStyleCnt="0"/>
      <dgm:spPr/>
    </dgm:pt>
    <dgm:pt modelId="{2FAC52B1-563E-4E5B-BE5C-4D896F0AB1F6}" type="pres">
      <dgm:prSet presAssocID="{846B6699-651A-4D4D-BE11-384E4AEB14E0}" presName="tx1" presStyleLbl="revTx" presStyleIdx="0" presStyleCnt="3"/>
      <dgm:spPr/>
    </dgm:pt>
    <dgm:pt modelId="{E2EB564A-9BAF-4208-A128-3857A06A8A89}" type="pres">
      <dgm:prSet presAssocID="{846B6699-651A-4D4D-BE11-384E4AEB14E0}" presName="vert1" presStyleCnt="0"/>
      <dgm:spPr/>
    </dgm:pt>
    <dgm:pt modelId="{2D243F27-55E9-4431-B6E6-9C0266233304}" type="pres">
      <dgm:prSet presAssocID="{CD2FC263-F8BA-4F75-9109-CA966F8AEDAE}" presName="thickLine" presStyleLbl="alignNode1" presStyleIdx="1" presStyleCnt="3"/>
      <dgm:spPr/>
    </dgm:pt>
    <dgm:pt modelId="{C2B4AA60-3F15-455E-99A2-1B5B3D55716C}" type="pres">
      <dgm:prSet presAssocID="{CD2FC263-F8BA-4F75-9109-CA966F8AEDAE}" presName="horz1" presStyleCnt="0"/>
      <dgm:spPr/>
    </dgm:pt>
    <dgm:pt modelId="{A0747E33-D729-4775-A969-4D58FC074E32}" type="pres">
      <dgm:prSet presAssocID="{CD2FC263-F8BA-4F75-9109-CA966F8AEDAE}" presName="tx1" presStyleLbl="revTx" presStyleIdx="1" presStyleCnt="3"/>
      <dgm:spPr/>
    </dgm:pt>
    <dgm:pt modelId="{C4C3C24B-125B-43FD-92D6-B5554C093B6E}" type="pres">
      <dgm:prSet presAssocID="{CD2FC263-F8BA-4F75-9109-CA966F8AEDAE}" presName="vert1" presStyleCnt="0"/>
      <dgm:spPr/>
    </dgm:pt>
    <dgm:pt modelId="{7C0AA2A9-EF85-415B-91EC-2354423B06F5}" type="pres">
      <dgm:prSet presAssocID="{4966954C-B066-4F33-8EB4-1F0A6F0523F2}" presName="thickLine" presStyleLbl="alignNode1" presStyleIdx="2" presStyleCnt="3"/>
      <dgm:spPr/>
    </dgm:pt>
    <dgm:pt modelId="{7A81413D-A3B6-4E89-85FD-CBE20F759E5D}" type="pres">
      <dgm:prSet presAssocID="{4966954C-B066-4F33-8EB4-1F0A6F0523F2}" presName="horz1" presStyleCnt="0"/>
      <dgm:spPr/>
    </dgm:pt>
    <dgm:pt modelId="{C2F61CB7-5886-47F4-84DE-100C07DC64DA}" type="pres">
      <dgm:prSet presAssocID="{4966954C-B066-4F33-8EB4-1F0A6F0523F2}" presName="tx1" presStyleLbl="revTx" presStyleIdx="2" presStyleCnt="3"/>
      <dgm:spPr/>
    </dgm:pt>
    <dgm:pt modelId="{2480BFD4-F6E1-41FA-A12B-81E94A58799D}" type="pres">
      <dgm:prSet presAssocID="{4966954C-B066-4F33-8EB4-1F0A6F0523F2}" presName="vert1" presStyleCnt="0"/>
      <dgm:spPr/>
    </dgm:pt>
  </dgm:ptLst>
  <dgm:cxnLst>
    <dgm:cxn modelId="{227C8D18-C17A-4C83-81A8-CEB218DE50DF}" type="presOf" srcId="{846B6699-651A-4D4D-BE11-384E4AEB14E0}" destId="{2FAC52B1-563E-4E5B-BE5C-4D896F0AB1F6}" srcOrd="0" destOrd="0" presId="urn:microsoft.com/office/officeart/2008/layout/LinedList"/>
    <dgm:cxn modelId="{F58C2925-D9FF-4237-B2BD-2119A8CA1BB3}" type="presOf" srcId="{CD2FC263-F8BA-4F75-9109-CA966F8AEDAE}" destId="{A0747E33-D729-4775-A969-4D58FC074E32}" srcOrd="0" destOrd="0" presId="urn:microsoft.com/office/officeart/2008/layout/LinedList"/>
    <dgm:cxn modelId="{AA9C936C-60A4-4015-9DF0-5229E01302D6}" srcId="{8AD01991-BB43-4738-B056-68C6A17F783C}" destId="{CD2FC263-F8BA-4F75-9109-CA966F8AEDAE}" srcOrd="1" destOrd="0" parTransId="{2905659C-DD42-4631-AA87-42DC2AA9EC3F}" sibTransId="{6E71D997-3B34-428F-8101-DFD47AE36C28}"/>
    <dgm:cxn modelId="{45CEE099-0571-4A82-B256-A60B5A4D7FFE}" srcId="{8AD01991-BB43-4738-B056-68C6A17F783C}" destId="{846B6699-651A-4D4D-BE11-384E4AEB14E0}" srcOrd="0" destOrd="0" parTransId="{EC61F109-2B46-4D06-81D2-3B2D5780C85E}" sibTransId="{92A9B623-B09C-4610-B9C2-32DB834276D7}"/>
    <dgm:cxn modelId="{22CF26B4-1F85-4461-B3FA-E392334AFEED}" type="presOf" srcId="{8AD01991-BB43-4738-B056-68C6A17F783C}" destId="{0A317995-8941-46A7-800B-DAD05EA54F8F}" srcOrd="0" destOrd="0" presId="urn:microsoft.com/office/officeart/2008/layout/LinedList"/>
    <dgm:cxn modelId="{9BFC24C4-BA32-4F6A-AA83-D49D7240C9C1}" type="presOf" srcId="{4966954C-B066-4F33-8EB4-1F0A6F0523F2}" destId="{C2F61CB7-5886-47F4-84DE-100C07DC64DA}" srcOrd="0" destOrd="0" presId="urn:microsoft.com/office/officeart/2008/layout/LinedList"/>
    <dgm:cxn modelId="{AF980CC6-4671-46DC-9F4C-5AB919EA0AD0}" srcId="{8AD01991-BB43-4738-B056-68C6A17F783C}" destId="{4966954C-B066-4F33-8EB4-1F0A6F0523F2}" srcOrd="2" destOrd="0" parTransId="{6FB0D23F-2A2B-4BBA-911D-C8D2FF684166}" sibTransId="{79153D72-DEA7-461B-A9C0-085D97FDEAEB}"/>
    <dgm:cxn modelId="{7251CC03-9B9D-43F8-A717-D11CE88B82FB}" type="presParOf" srcId="{0A317995-8941-46A7-800B-DAD05EA54F8F}" destId="{AA103836-BA92-4A5A-8EC0-E448315848D6}" srcOrd="0" destOrd="0" presId="urn:microsoft.com/office/officeart/2008/layout/LinedList"/>
    <dgm:cxn modelId="{49D2E722-0DC7-4894-8C11-5741416C30CF}" type="presParOf" srcId="{0A317995-8941-46A7-800B-DAD05EA54F8F}" destId="{FAB1242C-1F09-4233-8916-E15F695C5A17}" srcOrd="1" destOrd="0" presId="urn:microsoft.com/office/officeart/2008/layout/LinedList"/>
    <dgm:cxn modelId="{614A3680-B0A3-43F4-9BD6-9766E5659644}" type="presParOf" srcId="{FAB1242C-1F09-4233-8916-E15F695C5A17}" destId="{2FAC52B1-563E-4E5B-BE5C-4D896F0AB1F6}" srcOrd="0" destOrd="0" presId="urn:microsoft.com/office/officeart/2008/layout/LinedList"/>
    <dgm:cxn modelId="{E70DCD58-ABFB-4F21-ABE3-0D9C97ABEB2D}" type="presParOf" srcId="{FAB1242C-1F09-4233-8916-E15F695C5A17}" destId="{E2EB564A-9BAF-4208-A128-3857A06A8A89}" srcOrd="1" destOrd="0" presId="urn:microsoft.com/office/officeart/2008/layout/LinedList"/>
    <dgm:cxn modelId="{C7FB8040-8AF3-4E41-952B-54FCFF819E5E}" type="presParOf" srcId="{0A317995-8941-46A7-800B-DAD05EA54F8F}" destId="{2D243F27-55E9-4431-B6E6-9C0266233304}" srcOrd="2" destOrd="0" presId="urn:microsoft.com/office/officeart/2008/layout/LinedList"/>
    <dgm:cxn modelId="{C1E940D7-DB00-4A73-A5C2-8FE1BBF84C13}" type="presParOf" srcId="{0A317995-8941-46A7-800B-DAD05EA54F8F}" destId="{C2B4AA60-3F15-455E-99A2-1B5B3D55716C}" srcOrd="3" destOrd="0" presId="urn:microsoft.com/office/officeart/2008/layout/LinedList"/>
    <dgm:cxn modelId="{4560A391-0FFC-46BB-9874-41360400A78D}" type="presParOf" srcId="{C2B4AA60-3F15-455E-99A2-1B5B3D55716C}" destId="{A0747E33-D729-4775-A969-4D58FC074E32}" srcOrd="0" destOrd="0" presId="urn:microsoft.com/office/officeart/2008/layout/LinedList"/>
    <dgm:cxn modelId="{481A5D11-DB6A-4272-AFAD-897E087977FB}" type="presParOf" srcId="{C2B4AA60-3F15-455E-99A2-1B5B3D55716C}" destId="{C4C3C24B-125B-43FD-92D6-B5554C093B6E}" srcOrd="1" destOrd="0" presId="urn:microsoft.com/office/officeart/2008/layout/LinedList"/>
    <dgm:cxn modelId="{8A0ED406-7DF7-42A7-AF9D-0BCBA300C998}" type="presParOf" srcId="{0A317995-8941-46A7-800B-DAD05EA54F8F}" destId="{7C0AA2A9-EF85-415B-91EC-2354423B06F5}" srcOrd="4" destOrd="0" presId="urn:microsoft.com/office/officeart/2008/layout/LinedList"/>
    <dgm:cxn modelId="{9971C38E-A504-4492-84AC-DDD15933AB42}" type="presParOf" srcId="{0A317995-8941-46A7-800B-DAD05EA54F8F}" destId="{7A81413D-A3B6-4E89-85FD-CBE20F759E5D}" srcOrd="5" destOrd="0" presId="urn:microsoft.com/office/officeart/2008/layout/LinedList"/>
    <dgm:cxn modelId="{98722FCA-AC2E-49A5-A618-A6CC0E819476}" type="presParOf" srcId="{7A81413D-A3B6-4E89-85FD-CBE20F759E5D}" destId="{C2F61CB7-5886-47F4-84DE-100C07DC64DA}" srcOrd="0" destOrd="0" presId="urn:microsoft.com/office/officeart/2008/layout/LinedList"/>
    <dgm:cxn modelId="{6B522BBF-E792-48DC-A6C9-069B10294BB4}" type="presParOf" srcId="{7A81413D-A3B6-4E89-85FD-CBE20F759E5D}" destId="{2480BFD4-F6E1-41FA-A12B-81E94A5879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52F35C0-2968-400D-AC8F-FE935A481D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A3150E52-CD1E-4412-8571-5BD5DDF1E4F2}">
      <dgm:prSet/>
      <dgm:spPr/>
      <dgm:t>
        <a:bodyPr/>
        <a:lstStyle/>
        <a:p>
          <a:r>
            <a:rPr lang="en-US"/>
            <a:t>Businesses employ various technologies to protect their information resources, including identity management tools </a:t>
          </a:r>
        </a:p>
      </dgm:t>
    </dgm:pt>
    <dgm:pt modelId="{49B6354D-6DAE-4A31-AAC2-CE0FB903A89D}" type="parTrans" cxnId="{F7ADB717-BB3C-427D-98F3-04B21E25113A}">
      <dgm:prSet/>
      <dgm:spPr/>
      <dgm:t>
        <a:bodyPr/>
        <a:lstStyle/>
        <a:p>
          <a:endParaRPr lang="en-US"/>
        </a:p>
      </dgm:t>
    </dgm:pt>
    <dgm:pt modelId="{70EB637C-B782-40E5-A45A-B92CBE543349}" type="sibTrans" cxnId="{F7ADB717-BB3C-427D-98F3-04B21E25113A}">
      <dgm:prSet/>
      <dgm:spPr/>
      <dgm:t>
        <a:bodyPr/>
        <a:lstStyle/>
        <a:p>
          <a:endParaRPr lang="en-US"/>
        </a:p>
      </dgm:t>
    </dgm:pt>
    <dgm:pt modelId="{C38066AE-5E77-4071-8838-D96ADAF39502}">
      <dgm:prSet/>
      <dgm:spPr/>
      <dgm:t>
        <a:bodyPr/>
        <a:lstStyle/>
        <a:p>
          <a:r>
            <a:rPr lang="en-US"/>
            <a:t>Authentication ensures that users are who they claim to be, often through passwords, though new technologies like tokens, smart cards, and biometric authentication offer more secure alternatives.</a:t>
          </a:r>
        </a:p>
      </dgm:t>
    </dgm:pt>
    <dgm:pt modelId="{9133F6E6-7780-4E71-AD08-F3A990C0DCF9}" type="parTrans" cxnId="{2BFB0C80-4036-4E87-8C51-03488E4FCA12}">
      <dgm:prSet/>
      <dgm:spPr/>
      <dgm:t>
        <a:bodyPr/>
        <a:lstStyle/>
        <a:p>
          <a:endParaRPr lang="en-US"/>
        </a:p>
      </dgm:t>
    </dgm:pt>
    <dgm:pt modelId="{55CA8D1F-6934-43C1-B3D0-7311FA4A9C47}" type="sibTrans" cxnId="{2BFB0C80-4036-4E87-8C51-03488E4FCA12}">
      <dgm:prSet/>
      <dgm:spPr/>
      <dgm:t>
        <a:bodyPr/>
        <a:lstStyle/>
        <a:p>
          <a:endParaRPr lang="en-US"/>
        </a:p>
      </dgm:t>
    </dgm:pt>
    <dgm:pt modelId="{E73386CE-4BA5-4B7C-A00F-4990A9677E83}">
      <dgm:prSet/>
      <dgm:spPr/>
      <dgm:t>
        <a:bodyPr/>
        <a:lstStyle/>
        <a:p>
          <a:r>
            <a:rPr lang="en-US"/>
            <a:t>Firewalls, intrusion detection systems, and antivirus software are crucial for safeguarding against malware and unauthorized access</a:t>
          </a:r>
        </a:p>
      </dgm:t>
    </dgm:pt>
    <dgm:pt modelId="{1D4DF907-6A8B-4FA4-A75C-BE1DD9EFA062}" type="parTrans" cxnId="{3677323D-1BE0-4F4D-BF9E-17EFC3B1524E}">
      <dgm:prSet/>
      <dgm:spPr/>
      <dgm:t>
        <a:bodyPr/>
        <a:lstStyle/>
        <a:p>
          <a:endParaRPr lang="en-US"/>
        </a:p>
      </dgm:t>
    </dgm:pt>
    <dgm:pt modelId="{280EE0BF-C1E1-445C-BF05-BC613D5FA1A0}" type="sibTrans" cxnId="{3677323D-1BE0-4F4D-BF9E-17EFC3B1524E}">
      <dgm:prSet/>
      <dgm:spPr/>
      <dgm:t>
        <a:bodyPr/>
        <a:lstStyle/>
        <a:p>
          <a:endParaRPr lang="en-US"/>
        </a:p>
      </dgm:t>
    </dgm:pt>
    <dgm:pt modelId="{7ED9413E-1E24-419B-809B-600D942833FE}">
      <dgm:prSet/>
      <dgm:spPr/>
      <dgm:t>
        <a:bodyPr/>
        <a:lstStyle/>
        <a:p>
          <a:r>
            <a:rPr lang="en-US"/>
            <a:t>Encryption, utilizing methods like SSL/TLS and public key infrastructure, protects data during transmission and storage, while fault-tolerant and high-availability computing systems</a:t>
          </a:r>
        </a:p>
      </dgm:t>
    </dgm:pt>
    <dgm:pt modelId="{6F92BF3A-3C83-49C5-B6AF-11A549D9951C}" type="parTrans" cxnId="{82BC80F5-D519-4A17-B1F8-F4316291D8F7}">
      <dgm:prSet/>
      <dgm:spPr/>
      <dgm:t>
        <a:bodyPr/>
        <a:lstStyle/>
        <a:p>
          <a:endParaRPr lang="en-US"/>
        </a:p>
      </dgm:t>
    </dgm:pt>
    <dgm:pt modelId="{A2450ADC-FCBA-4AE2-91F6-EF5A1B636D1E}" type="sibTrans" cxnId="{82BC80F5-D519-4A17-B1F8-F4316291D8F7}">
      <dgm:prSet/>
      <dgm:spPr/>
      <dgm:t>
        <a:bodyPr/>
        <a:lstStyle/>
        <a:p>
          <a:endParaRPr lang="en-US"/>
        </a:p>
      </dgm:t>
    </dgm:pt>
    <dgm:pt modelId="{913514A8-6C9E-43C6-9A14-A1FECE7F2465}" type="pres">
      <dgm:prSet presAssocID="{A52F35C0-2968-400D-AC8F-FE935A481D4B}" presName="root" presStyleCnt="0">
        <dgm:presLayoutVars>
          <dgm:dir/>
          <dgm:resizeHandles val="exact"/>
        </dgm:presLayoutVars>
      </dgm:prSet>
      <dgm:spPr/>
    </dgm:pt>
    <dgm:pt modelId="{2CDBCA0C-9442-43A7-B232-45ADC2255978}" type="pres">
      <dgm:prSet presAssocID="{A52F35C0-2968-400D-AC8F-FE935A481D4B}" presName="container" presStyleCnt="0">
        <dgm:presLayoutVars>
          <dgm:dir/>
          <dgm:resizeHandles val="exact"/>
        </dgm:presLayoutVars>
      </dgm:prSet>
      <dgm:spPr/>
    </dgm:pt>
    <dgm:pt modelId="{124A06A8-E4F9-4E04-8EB4-5D0C0F298F22}" type="pres">
      <dgm:prSet presAssocID="{A3150E52-CD1E-4412-8571-5BD5DDF1E4F2}" presName="compNode" presStyleCnt="0"/>
      <dgm:spPr/>
    </dgm:pt>
    <dgm:pt modelId="{60179B22-52DF-4C61-9DC9-317F9C3A981D}" type="pres">
      <dgm:prSet presAssocID="{A3150E52-CD1E-4412-8571-5BD5DDF1E4F2}" presName="iconBgRect" presStyleLbl="bgShp" presStyleIdx="0" presStyleCnt="4"/>
      <dgm:spPr/>
    </dgm:pt>
    <dgm:pt modelId="{C4A7340D-3096-436B-A3AD-FD052F54598D}" type="pres">
      <dgm:prSet presAssocID="{A3150E52-CD1E-4412-8571-5BD5DDF1E4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E8571F2-01E9-4DF0-9332-3B8198A80A60}" type="pres">
      <dgm:prSet presAssocID="{A3150E52-CD1E-4412-8571-5BD5DDF1E4F2}" presName="spaceRect" presStyleCnt="0"/>
      <dgm:spPr/>
    </dgm:pt>
    <dgm:pt modelId="{A3D8D834-7E78-4104-AF5D-B50D0C265BDC}" type="pres">
      <dgm:prSet presAssocID="{A3150E52-CD1E-4412-8571-5BD5DDF1E4F2}" presName="textRect" presStyleLbl="revTx" presStyleIdx="0" presStyleCnt="4">
        <dgm:presLayoutVars>
          <dgm:chMax val="1"/>
          <dgm:chPref val="1"/>
        </dgm:presLayoutVars>
      </dgm:prSet>
      <dgm:spPr/>
    </dgm:pt>
    <dgm:pt modelId="{401E0371-EE77-4371-8AF2-2DB5D3524B05}" type="pres">
      <dgm:prSet presAssocID="{70EB637C-B782-40E5-A45A-B92CBE543349}" presName="sibTrans" presStyleLbl="sibTrans2D1" presStyleIdx="0" presStyleCnt="0"/>
      <dgm:spPr/>
    </dgm:pt>
    <dgm:pt modelId="{D40AB52A-0C7C-4DF0-B403-1604278934A8}" type="pres">
      <dgm:prSet presAssocID="{C38066AE-5E77-4071-8838-D96ADAF39502}" presName="compNode" presStyleCnt="0"/>
      <dgm:spPr/>
    </dgm:pt>
    <dgm:pt modelId="{981647A2-B7F8-4403-8A55-8A501BDF5ED7}" type="pres">
      <dgm:prSet presAssocID="{C38066AE-5E77-4071-8838-D96ADAF39502}" presName="iconBgRect" presStyleLbl="bgShp" presStyleIdx="1" presStyleCnt="4"/>
      <dgm:spPr/>
    </dgm:pt>
    <dgm:pt modelId="{D4BF0383-BE75-4ED7-92B1-82793F87467F}" type="pres">
      <dgm:prSet presAssocID="{C38066AE-5E77-4071-8838-D96ADAF395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9A722916-885D-4CAA-B53C-EBF829FD8DE6}" type="pres">
      <dgm:prSet presAssocID="{C38066AE-5E77-4071-8838-D96ADAF39502}" presName="spaceRect" presStyleCnt="0"/>
      <dgm:spPr/>
    </dgm:pt>
    <dgm:pt modelId="{A4EEF33A-48CB-4A28-922E-51A9942D5CDE}" type="pres">
      <dgm:prSet presAssocID="{C38066AE-5E77-4071-8838-D96ADAF39502}" presName="textRect" presStyleLbl="revTx" presStyleIdx="1" presStyleCnt="4">
        <dgm:presLayoutVars>
          <dgm:chMax val="1"/>
          <dgm:chPref val="1"/>
        </dgm:presLayoutVars>
      </dgm:prSet>
      <dgm:spPr/>
    </dgm:pt>
    <dgm:pt modelId="{B72AC440-F1AF-48F3-A15F-85091CD73E09}" type="pres">
      <dgm:prSet presAssocID="{55CA8D1F-6934-43C1-B3D0-7311FA4A9C47}" presName="sibTrans" presStyleLbl="sibTrans2D1" presStyleIdx="0" presStyleCnt="0"/>
      <dgm:spPr/>
    </dgm:pt>
    <dgm:pt modelId="{AE49240B-B3DB-4837-9583-4A36BA584ABA}" type="pres">
      <dgm:prSet presAssocID="{E73386CE-4BA5-4B7C-A00F-4990A9677E83}" presName="compNode" presStyleCnt="0"/>
      <dgm:spPr/>
    </dgm:pt>
    <dgm:pt modelId="{A1D1ACCB-BD69-4E93-B668-721BE812CB77}" type="pres">
      <dgm:prSet presAssocID="{E73386CE-4BA5-4B7C-A00F-4990A9677E83}" presName="iconBgRect" presStyleLbl="bgShp" presStyleIdx="2" presStyleCnt="4"/>
      <dgm:spPr/>
    </dgm:pt>
    <dgm:pt modelId="{173667ED-E75A-4612-87EC-5313F5B504C3}" type="pres">
      <dgm:prSet presAssocID="{E73386CE-4BA5-4B7C-A00F-4990A9677E8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7EF2B04-08AC-440E-BB18-626F88E7E517}" type="pres">
      <dgm:prSet presAssocID="{E73386CE-4BA5-4B7C-A00F-4990A9677E83}" presName="spaceRect" presStyleCnt="0"/>
      <dgm:spPr/>
    </dgm:pt>
    <dgm:pt modelId="{7A2764F0-83A8-4517-9B35-E5E67BCEEE7C}" type="pres">
      <dgm:prSet presAssocID="{E73386CE-4BA5-4B7C-A00F-4990A9677E83}" presName="textRect" presStyleLbl="revTx" presStyleIdx="2" presStyleCnt="4">
        <dgm:presLayoutVars>
          <dgm:chMax val="1"/>
          <dgm:chPref val="1"/>
        </dgm:presLayoutVars>
      </dgm:prSet>
      <dgm:spPr/>
    </dgm:pt>
    <dgm:pt modelId="{62F4E467-E14A-4E6E-8646-39ED85183552}" type="pres">
      <dgm:prSet presAssocID="{280EE0BF-C1E1-445C-BF05-BC613D5FA1A0}" presName="sibTrans" presStyleLbl="sibTrans2D1" presStyleIdx="0" presStyleCnt="0"/>
      <dgm:spPr/>
    </dgm:pt>
    <dgm:pt modelId="{3C33039B-ADDA-4A86-985B-4A92144063A6}" type="pres">
      <dgm:prSet presAssocID="{7ED9413E-1E24-419B-809B-600D942833FE}" presName="compNode" presStyleCnt="0"/>
      <dgm:spPr/>
    </dgm:pt>
    <dgm:pt modelId="{C086B5CB-3211-4821-AE19-A224DF842A16}" type="pres">
      <dgm:prSet presAssocID="{7ED9413E-1E24-419B-809B-600D942833FE}" presName="iconBgRect" presStyleLbl="bgShp" presStyleIdx="3" presStyleCnt="4"/>
      <dgm:spPr/>
    </dgm:pt>
    <dgm:pt modelId="{19CD74F0-FAFB-43B8-AE08-ADF32B26CD36}" type="pres">
      <dgm:prSet presAssocID="{7ED9413E-1E24-419B-809B-600D942833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EE4A1DB-17BD-43D5-9A33-E7D8080B71FC}" type="pres">
      <dgm:prSet presAssocID="{7ED9413E-1E24-419B-809B-600D942833FE}" presName="spaceRect" presStyleCnt="0"/>
      <dgm:spPr/>
    </dgm:pt>
    <dgm:pt modelId="{ECBF6BD1-6043-4805-AD80-EAEB3888BF43}" type="pres">
      <dgm:prSet presAssocID="{7ED9413E-1E24-419B-809B-600D942833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415206-0D2E-43B1-AB62-52F9BFF09466}" type="presOf" srcId="{A52F35C0-2968-400D-AC8F-FE935A481D4B}" destId="{913514A8-6C9E-43C6-9A14-A1FECE7F2465}" srcOrd="0" destOrd="0" presId="urn:microsoft.com/office/officeart/2018/2/layout/IconCircleList"/>
    <dgm:cxn modelId="{59E39F09-BC6A-4B72-9EB3-0630D37B6BAC}" type="presOf" srcId="{280EE0BF-C1E1-445C-BF05-BC613D5FA1A0}" destId="{62F4E467-E14A-4E6E-8646-39ED85183552}" srcOrd="0" destOrd="0" presId="urn:microsoft.com/office/officeart/2018/2/layout/IconCircleList"/>
    <dgm:cxn modelId="{F7ADB717-BB3C-427D-98F3-04B21E25113A}" srcId="{A52F35C0-2968-400D-AC8F-FE935A481D4B}" destId="{A3150E52-CD1E-4412-8571-5BD5DDF1E4F2}" srcOrd="0" destOrd="0" parTransId="{49B6354D-6DAE-4A31-AAC2-CE0FB903A89D}" sibTransId="{70EB637C-B782-40E5-A45A-B92CBE543349}"/>
    <dgm:cxn modelId="{04D36025-4E36-4779-96D2-B66C73C47B17}" type="presOf" srcId="{55CA8D1F-6934-43C1-B3D0-7311FA4A9C47}" destId="{B72AC440-F1AF-48F3-A15F-85091CD73E09}" srcOrd="0" destOrd="0" presId="urn:microsoft.com/office/officeart/2018/2/layout/IconCircleList"/>
    <dgm:cxn modelId="{3007083D-BDCB-47F3-83D5-03E3CCB0E7C0}" type="presOf" srcId="{70EB637C-B782-40E5-A45A-B92CBE543349}" destId="{401E0371-EE77-4371-8AF2-2DB5D3524B05}" srcOrd="0" destOrd="0" presId="urn:microsoft.com/office/officeart/2018/2/layout/IconCircleList"/>
    <dgm:cxn modelId="{3677323D-1BE0-4F4D-BF9E-17EFC3B1524E}" srcId="{A52F35C0-2968-400D-AC8F-FE935A481D4B}" destId="{E73386CE-4BA5-4B7C-A00F-4990A9677E83}" srcOrd="2" destOrd="0" parTransId="{1D4DF907-6A8B-4FA4-A75C-BE1DD9EFA062}" sibTransId="{280EE0BF-C1E1-445C-BF05-BC613D5FA1A0}"/>
    <dgm:cxn modelId="{2558F872-343B-4E0B-8395-387BB3FFB8B9}" type="presOf" srcId="{7ED9413E-1E24-419B-809B-600D942833FE}" destId="{ECBF6BD1-6043-4805-AD80-EAEB3888BF43}" srcOrd="0" destOrd="0" presId="urn:microsoft.com/office/officeart/2018/2/layout/IconCircleList"/>
    <dgm:cxn modelId="{2BFB0C80-4036-4E87-8C51-03488E4FCA12}" srcId="{A52F35C0-2968-400D-AC8F-FE935A481D4B}" destId="{C38066AE-5E77-4071-8838-D96ADAF39502}" srcOrd="1" destOrd="0" parTransId="{9133F6E6-7780-4E71-AD08-F3A990C0DCF9}" sibTransId="{55CA8D1F-6934-43C1-B3D0-7311FA4A9C47}"/>
    <dgm:cxn modelId="{2C635280-7423-4E02-AEA8-46FAA3FC981D}" type="presOf" srcId="{E73386CE-4BA5-4B7C-A00F-4990A9677E83}" destId="{7A2764F0-83A8-4517-9B35-E5E67BCEEE7C}" srcOrd="0" destOrd="0" presId="urn:microsoft.com/office/officeart/2018/2/layout/IconCircleList"/>
    <dgm:cxn modelId="{F96A7ABC-5565-427E-873D-9493AC785484}" type="presOf" srcId="{C38066AE-5E77-4071-8838-D96ADAF39502}" destId="{A4EEF33A-48CB-4A28-922E-51A9942D5CDE}" srcOrd="0" destOrd="0" presId="urn:microsoft.com/office/officeart/2018/2/layout/IconCircleList"/>
    <dgm:cxn modelId="{6013B6BF-7C55-4B23-A529-20931BC3534D}" type="presOf" srcId="{A3150E52-CD1E-4412-8571-5BD5DDF1E4F2}" destId="{A3D8D834-7E78-4104-AF5D-B50D0C265BDC}" srcOrd="0" destOrd="0" presId="urn:microsoft.com/office/officeart/2018/2/layout/IconCircleList"/>
    <dgm:cxn modelId="{82BC80F5-D519-4A17-B1F8-F4316291D8F7}" srcId="{A52F35C0-2968-400D-AC8F-FE935A481D4B}" destId="{7ED9413E-1E24-419B-809B-600D942833FE}" srcOrd="3" destOrd="0" parTransId="{6F92BF3A-3C83-49C5-B6AF-11A549D9951C}" sibTransId="{A2450ADC-FCBA-4AE2-91F6-EF5A1B636D1E}"/>
    <dgm:cxn modelId="{C1F8FF98-C2B0-4561-8D42-1DB50528D6AE}" type="presParOf" srcId="{913514A8-6C9E-43C6-9A14-A1FECE7F2465}" destId="{2CDBCA0C-9442-43A7-B232-45ADC2255978}" srcOrd="0" destOrd="0" presId="urn:microsoft.com/office/officeart/2018/2/layout/IconCircleList"/>
    <dgm:cxn modelId="{083A9C3B-51F4-4233-B976-5A3F56C885DD}" type="presParOf" srcId="{2CDBCA0C-9442-43A7-B232-45ADC2255978}" destId="{124A06A8-E4F9-4E04-8EB4-5D0C0F298F22}" srcOrd="0" destOrd="0" presId="urn:microsoft.com/office/officeart/2018/2/layout/IconCircleList"/>
    <dgm:cxn modelId="{F45C5E13-78EA-4730-9A53-87182BD6A722}" type="presParOf" srcId="{124A06A8-E4F9-4E04-8EB4-5D0C0F298F22}" destId="{60179B22-52DF-4C61-9DC9-317F9C3A981D}" srcOrd="0" destOrd="0" presId="urn:microsoft.com/office/officeart/2018/2/layout/IconCircleList"/>
    <dgm:cxn modelId="{BDF73AF5-C52A-44B3-8BF0-B73EEC431610}" type="presParOf" srcId="{124A06A8-E4F9-4E04-8EB4-5D0C0F298F22}" destId="{C4A7340D-3096-436B-A3AD-FD052F54598D}" srcOrd="1" destOrd="0" presId="urn:microsoft.com/office/officeart/2018/2/layout/IconCircleList"/>
    <dgm:cxn modelId="{922C73EC-1DA1-44EC-91A4-74732F66AF87}" type="presParOf" srcId="{124A06A8-E4F9-4E04-8EB4-5D0C0F298F22}" destId="{2E8571F2-01E9-4DF0-9332-3B8198A80A60}" srcOrd="2" destOrd="0" presId="urn:microsoft.com/office/officeart/2018/2/layout/IconCircleList"/>
    <dgm:cxn modelId="{A2573CD9-C911-480B-BDCE-00BB9BE4B31E}" type="presParOf" srcId="{124A06A8-E4F9-4E04-8EB4-5D0C0F298F22}" destId="{A3D8D834-7E78-4104-AF5D-B50D0C265BDC}" srcOrd="3" destOrd="0" presId="urn:microsoft.com/office/officeart/2018/2/layout/IconCircleList"/>
    <dgm:cxn modelId="{3752344C-D545-4550-92C4-9E9FC85DBDEB}" type="presParOf" srcId="{2CDBCA0C-9442-43A7-B232-45ADC2255978}" destId="{401E0371-EE77-4371-8AF2-2DB5D3524B05}" srcOrd="1" destOrd="0" presId="urn:microsoft.com/office/officeart/2018/2/layout/IconCircleList"/>
    <dgm:cxn modelId="{C56D235D-2967-47AA-9384-DB0F74C4A035}" type="presParOf" srcId="{2CDBCA0C-9442-43A7-B232-45ADC2255978}" destId="{D40AB52A-0C7C-4DF0-B403-1604278934A8}" srcOrd="2" destOrd="0" presId="urn:microsoft.com/office/officeart/2018/2/layout/IconCircleList"/>
    <dgm:cxn modelId="{4A06F960-BDAC-40EF-BF12-E538B72E3BAF}" type="presParOf" srcId="{D40AB52A-0C7C-4DF0-B403-1604278934A8}" destId="{981647A2-B7F8-4403-8A55-8A501BDF5ED7}" srcOrd="0" destOrd="0" presId="urn:microsoft.com/office/officeart/2018/2/layout/IconCircleList"/>
    <dgm:cxn modelId="{6664FD2D-B89D-4E82-9E4F-6BEF397D9848}" type="presParOf" srcId="{D40AB52A-0C7C-4DF0-B403-1604278934A8}" destId="{D4BF0383-BE75-4ED7-92B1-82793F87467F}" srcOrd="1" destOrd="0" presId="urn:microsoft.com/office/officeart/2018/2/layout/IconCircleList"/>
    <dgm:cxn modelId="{DE23CCB9-7CE8-4ED3-9AB7-1A71FF614907}" type="presParOf" srcId="{D40AB52A-0C7C-4DF0-B403-1604278934A8}" destId="{9A722916-885D-4CAA-B53C-EBF829FD8DE6}" srcOrd="2" destOrd="0" presId="urn:microsoft.com/office/officeart/2018/2/layout/IconCircleList"/>
    <dgm:cxn modelId="{92A6A263-C9B6-4694-90EC-8DBE3DDF83C3}" type="presParOf" srcId="{D40AB52A-0C7C-4DF0-B403-1604278934A8}" destId="{A4EEF33A-48CB-4A28-922E-51A9942D5CDE}" srcOrd="3" destOrd="0" presId="urn:microsoft.com/office/officeart/2018/2/layout/IconCircleList"/>
    <dgm:cxn modelId="{536FAB5A-4B3E-42D2-8E5E-8BA29D34CD15}" type="presParOf" srcId="{2CDBCA0C-9442-43A7-B232-45ADC2255978}" destId="{B72AC440-F1AF-48F3-A15F-85091CD73E09}" srcOrd="3" destOrd="0" presId="urn:microsoft.com/office/officeart/2018/2/layout/IconCircleList"/>
    <dgm:cxn modelId="{9B39053F-76D2-4186-B839-70218903CF94}" type="presParOf" srcId="{2CDBCA0C-9442-43A7-B232-45ADC2255978}" destId="{AE49240B-B3DB-4837-9583-4A36BA584ABA}" srcOrd="4" destOrd="0" presId="urn:microsoft.com/office/officeart/2018/2/layout/IconCircleList"/>
    <dgm:cxn modelId="{5761C0D1-2A79-402B-97F7-41E1901B5F2D}" type="presParOf" srcId="{AE49240B-B3DB-4837-9583-4A36BA584ABA}" destId="{A1D1ACCB-BD69-4E93-B668-721BE812CB77}" srcOrd="0" destOrd="0" presId="urn:microsoft.com/office/officeart/2018/2/layout/IconCircleList"/>
    <dgm:cxn modelId="{E7535A3A-D5B8-45F0-A83F-F6FD52EB1A3D}" type="presParOf" srcId="{AE49240B-B3DB-4837-9583-4A36BA584ABA}" destId="{173667ED-E75A-4612-87EC-5313F5B504C3}" srcOrd="1" destOrd="0" presId="urn:microsoft.com/office/officeart/2018/2/layout/IconCircleList"/>
    <dgm:cxn modelId="{3901E675-E842-49CA-9274-315E6C33465C}" type="presParOf" srcId="{AE49240B-B3DB-4837-9583-4A36BA584ABA}" destId="{37EF2B04-08AC-440E-BB18-626F88E7E517}" srcOrd="2" destOrd="0" presId="urn:microsoft.com/office/officeart/2018/2/layout/IconCircleList"/>
    <dgm:cxn modelId="{1DFBA184-9D5E-4ED2-9EAE-BFCE7E13011F}" type="presParOf" srcId="{AE49240B-B3DB-4837-9583-4A36BA584ABA}" destId="{7A2764F0-83A8-4517-9B35-E5E67BCEEE7C}" srcOrd="3" destOrd="0" presId="urn:microsoft.com/office/officeart/2018/2/layout/IconCircleList"/>
    <dgm:cxn modelId="{D484F0A3-5C40-47B3-AFA4-0854EDD5A47E}" type="presParOf" srcId="{2CDBCA0C-9442-43A7-B232-45ADC2255978}" destId="{62F4E467-E14A-4E6E-8646-39ED85183552}" srcOrd="5" destOrd="0" presId="urn:microsoft.com/office/officeart/2018/2/layout/IconCircleList"/>
    <dgm:cxn modelId="{AA5276C7-0361-44B6-A008-6746269DBEC1}" type="presParOf" srcId="{2CDBCA0C-9442-43A7-B232-45ADC2255978}" destId="{3C33039B-ADDA-4A86-985B-4A92144063A6}" srcOrd="6" destOrd="0" presId="urn:microsoft.com/office/officeart/2018/2/layout/IconCircleList"/>
    <dgm:cxn modelId="{EBFC9E28-80F3-4606-A756-6C1BFDB1043F}" type="presParOf" srcId="{3C33039B-ADDA-4A86-985B-4A92144063A6}" destId="{C086B5CB-3211-4821-AE19-A224DF842A16}" srcOrd="0" destOrd="0" presId="urn:microsoft.com/office/officeart/2018/2/layout/IconCircleList"/>
    <dgm:cxn modelId="{B60C338C-1CEA-4A16-8DE7-ADBD83C4B440}" type="presParOf" srcId="{3C33039B-ADDA-4A86-985B-4A92144063A6}" destId="{19CD74F0-FAFB-43B8-AE08-ADF32B26CD36}" srcOrd="1" destOrd="0" presId="urn:microsoft.com/office/officeart/2018/2/layout/IconCircleList"/>
    <dgm:cxn modelId="{FD968A22-B73D-426E-A0FE-2459AAD326F2}" type="presParOf" srcId="{3C33039B-ADDA-4A86-985B-4A92144063A6}" destId="{FEE4A1DB-17BD-43D5-9A33-E7D8080B71FC}" srcOrd="2" destOrd="0" presId="urn:microsoft.com/office/officeart/2018/2/layout/IconCircleList"/>
    <dgm:cxn modelId="{FECB5256-767E-49BC-A422-2A7D642B3BF4}" type="presParOf" srcId="{3C33039B-ADDA-4A86-985B-4A92144063A6}" destId="{ECBF6BD1-6043-4805-AD80-EAEB3888BF4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F2F354A-3EAF-4CA2-8588-B61344E98E89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8B2BF46-0F20-405A-88CB-B13BF3A7631B}">
      <dgm:prSet/>
      <dgm:spPr/>
      <dgm:t>
        <a:bodyPr/>
        <a:lstStyle/>
        <a:p>
          <a:pPr rtl="0"/>
          <a:r>
            <a:rPr lang="en-US" dirty="0"/>
            <a:t>Encryption, utilizing methods like SSL/TLS and public key infrastructure, protects data during transmission and storage, while </a:t>
          </a:r>
          <a:r>
            <a:rPr lang="en-US" dirty="0">
              <a:latin typeface="Aptos Display" panose="020F0302020204030204"/>
            </a:rPr>
            <a:t>fault-tolerant</a:t>
          </a:r>
        </a:p>
      </dgm:t>
    </dgm:pt>
    <dgm:pt modelId="{597AF24E-E6B0-4DE8-8631-ABD701414FE8}" type="parTrans" cxnId="{9726A85B-CCEB-445F-A7DF-FB086936A252}">
      <dgm:prSet/>
      <dgm:spPr/>
      <dgm:t>
        <a:bodyPr/>
        <a:lstStyle/>
        <a:p>
          <a:endParaRPr lang="en-US"/>
        </a:p>
      </dgm:t>
    </dgm:pt>
    <dgm:pt modelId="{A4C1563F-31E3-4C0C-94DB-3EC275955CE5}" type="sibTrans" cxnId="{9726A85B-CCEB-445F-A7DF-FB086936A252}">
      <dgm:prSet/>
      <dgm:spPr/>
      <dgm:t>
        <a:bodyPr/>
        <a:lstStyle/>
        <a:p>
          <a:endParaRPr lang="en-US"/>
        </a:p>
      </dgm:t>
    </dgm:pt>
    <dgm:pt modelId="{B78F1243-078C-48E0-821E-D1F84CB8F643}">
      <dgm:prSet/>
      <dgm:spPr/>
      <dgm:t>
        <a:bodyPr/>
        <a:lstStyle/>
        <a:p>
          <a:pPr rtl="0"/>
          <a:r>
            <a:rPr lang="en-US" dirty="0"/>
            <a:t>Cloud computing and mobile platforms present new security challenges, requiring careful consideration</a:t>
          </a:r>
          <a:r>
            <a:rPr lang="en-US" dirty="0">
              <a:latin typeface="Aptos Display" panose="020F0302020204030204"/>
            </a:rPr>
            <a:t> </a:t>
          </a:r>
          <a:endParaRPr lang="en-US" dirty="0"/>
        </a:p>
      </dgm:t>
    </dgm:pt>
    <dgm:pt modelId="{1C2E91DC-6252-4306-9D3E-C4E3A13F72A6}" type="parTrans" cxnId="{F3AE93C2-2A28-42CB-B04E-DECF1A87D5BF}">
      <dgm:prSet/>
      <dgm:spPr/>
      <dgm:t>
        <a:bodyPr/>
        <a:lstStyle/>
        <a:p>
          <a:endParaRPr lang="en-US"/>
        </a:p>
      </dgm:t>
    </dgm:pt>
    <dgm:pt modelId="{AB989D8A-F5B3-456F-A268-A032A56BBA7B}" type="sibTrans" cxnId="{F3AE93C2-2A28-42CB-B04E-DECF1A87D5BF}">
      <dgm:prSet/>
      <dgm:spPr/>
      <dgm:t>
        <a:bodyPr/>
        <a:lstStyle/>
        <a:p>
          <a:endParaRPr lang="en-US"/>
        </a:p>
      </dgm:t>
    </dgm:pt>
    <dgm:pt modelId="{CDC9A34B-A7D9-4F76-A1F8-A512C025360A}">
      <dgm:prSet phldr="0"/>
      <dgm:spPr/>
      <dgm:t>
        <a:bodyPr/>
        <a:lstStyle/>
        <a:p>
          <a:r>
            <a:rPr lang="en-US" dirty="0">
              <a:latin typeface="Aptos Display" panose="020F0302020204030204"/>
            </a:rPr>
            <a:t>Security</a:t>
          </a:r>
          <a:r>
            <a:rPr lang="en-US" dirty="0"/>
            <a:t> outsourcing to managed security service providers (MSSPs</a:t>
          </a:r>
          <a:r>
            <a:rPr lang="en-US" dirty="0">
              <a:latin typeface="Aptos Display" panose="020F0302020204030204"/>
            </a:rPr>
            <a:t>).</a:t>
          </a:r>
          <a:r>
            <a:rPr lang="en-US" dirty="0"/>
            <a:t> </a:t>
          </a:r>
        </a:p>
      </dgm:t>
    </dgm:pt>
    <dgm:pt modelId="{0C078F19-C984-43ED-8F3B-0CB1BED61BF4}" type="parTrans" cxnId="{172913D9-BD08-452B-89A4-F07D38721211}">
      <dgm:prSet/>
      <dgm:spPr/>
    </dgm:pt>
    <dgm:pt modelId="{267AB6BF-D722-4E49-B8BA-65033F4011E7}" type="sibTrans" cxnId="{172913D9-BD08-452B-89A4-F07D38721211}">
      <dgm:prSet/>
      <dgm:spPr/>
    </dgm:pt>
    <dgm:pt modelId="{ADBC6506-3D68-428F-B805-35209B339349}" type="pres">
      <dgm:prSet presAssocID="{5F2F354A-3EAF-4CA2-8588-B61344E98E89}" presName="Name0" presStyleCnt="0">
        <dgm:presLayoutVars>
          <dgm:dir/>
          <dgm:resizeHandles/>
        </dgm:presLayoutVars>
      </dgm:prSet>
      <dgm:spPr/>
    </dgm:pt>
    <dgm:pt modelId="{60EDCC17-9247-4890-BB55-F95EE06BB743}" type="pres">
      <dgm:prSet presAssocID="{D8B2BF46-0F20-405A-88CB-B13BF3A7631B}" presName="compNode" presStyleCnt="0"/>
      <dgm:spPr/>
    </dgm:pt>
    <dgm:pt modelId="{F8D11C6F-92FA-420D-A6DF-B5C1A2296DE6}" type="pres">
      <dgm:prSet presAssocID="{D8B2BF46-0F20-405A-88CB-B13BF3A7631B}" presName="dummyConnPt" presStyleCnt="0"/>
      <dgm:spPr/>
    </dgm:pt>
    <dgm:pt modelId="{3DC8FDE5-36DD-4325-8FB3-459B664701AC}" type="pres">
      <dgm:prSet presAssocID="{D8B2BF46-0F20-405A-88CB-B13BF3A7631B}" presName="node" presStyleLbl="node1" presStyleIdx="0" presStyleCnt="3">
        <dgm:presLayoutVars>
          <dgm:bulletEnabled val="1"/>
        </dgm:presLayoutVars>
      </dgm:prSet>
      <dgm:spPr/>
    </dgm:pt>
    <dgm:pt modelId="{D93DAD1E-4DC9-48A4-B083-DB8F3A678E55}" type="pres">
      <dgm:prSet presAssocID="{A4C1563F-31E3-4C0C-94DB-3EC275955CE5}" presName="sibTrans" presStyleLbl="bgSibTrans2D1" presStyleIdx="0" presStyleCnt="2"/>
      <dgm:spPr/>
    </dgm:pt>
    <dgm:pt modelId="{8BF7D0B9-BD5F-4020-9ACC-59A0553A5707}" type="pres">
      <dgm:prSet presAssocID="{CDC9A34B-A7D9-4F76-A1F8-A512C025360A}" presName="compNode" presStyleCnt="0"/>
      <dgm:spPr/>
    </dgm:pt>
    <dgm:pt modelId="{6A12344C-9478-4406-A3C0-4803AC03489B}" type="pres">
      <dgm:prSet presAssocID="{CDC9A34B-A7D9-4F76-A1F8-A512C025360A}" presName="dummyConnPt" presStyleCnt="0"/>
      <dgm:spPr/>
    </dgm:pt>
    <dgm:pt modelId="{9405CD5F-7B96-4EC5-A18C-13DD08EC9A27}" type="pres">
      <dgm:prSet presAssocID="{CDC9A34B-A7D9-4F76-A1F8-A512C025360A}" presName="node" presStyleLbl="node1" presStyleIdx="1" presStyleCnt="3">
        <dgm:presLayoutVars>
          <dgm:bulletEnabled val="1"/>
        </dgm:presLayoutVars>
      </dgm:prSet>
      <dgm:spPr/>
    </dgm:pt>
    <dgm:pt modelId="{3C55A690-B731-4999-A77C-3F57049B9DED}" type="pres">
      <dgm:prSet presAssocID="{267AB6BF-D722-4E49-B8BA-65033F4011E7}" presName="sibTrans" presStyleLbl="bgSibTrans2D1" presStyleIdx="1" presStyleCnt="2"/>
      <dgm:spPr/>
    </dgm:pt>
    <dgm:pt modelId="{70BB92B0-35A6-4A59-943B-403BB7898FF8}" type="pres">
      <dgm:prSet presAssocID="{B78F1243-078C-48E0-821E-D1F84CB8F643}" presName="compNode" presStyleCnt="0"/>
      <dgm:spPr/>
    </dgm:pt>
    <dgm:pt modelId="{F60693E0-6EE9-4003-81DE-C92949477DB1}" type="pres">
      <dgm:prSet presAssocID="{B78F1243-078C-48E0-821E-D1F84CB8F643}" presName="dummyConnPt" presStyleCnt="0"/>
      <dgm:spPr/>
    </dgm:pt>
    <dgm:pt modelId="{2E4C0C86-5530-4E0C-8B7C-CF3D5C72D9B7}" type="pres">
      <dgm:prSet presAssocID="{B78F1243-078C-48E0-821E-D1F84CB8F643}" presName="node" presStyleLbl="node1" presStyleIdx="2" presStyleCnt="3">
        <dgm:presLayoutVars>
          <dgm:bulletEnabled val="1"/>
        </dgm:presLayoutVars>
      </dgm:prSet>
      <dgm:spPr/>
    </dgm:pt>
  </dgm:ptLst>
  <dgm:cxnLst>
    <dgm:cxn modelId="{120D6B04-AEA4-4CAF-841E-0267F65084AD}" type="presOf" srcId="{267AB6BF-D722-4E49-B8BA-65033F4011E7}" destId="{3C55A690-B731-4999-A77C-3F57049B9DED}" srcOrd="0" destOrd="0" presId="urn:microsoft.com/office/officeart/2005/8/layout/bProcess4"/>
    <dgm:cxn modelId="{392B2210-729E-4923-A9DB-DE4DC44DFB05}" type="presOf" srcId="{A4C1563F-31E3-4C0C-94DB-3EC275955CE5}" destId="{D93DAD1E-4DC9-48A4-B083-DB8F3A678E55}" srcOrd="0" destOrd="0" presId="urn:microsoft.com/office/officeart/2005/8/layout/bProcess4"/>
    <dgm:cxn modelId="{9726A85B-CCEB-445F-A7DF-FB086936A252}" srcId="{5F2F354A-3EAF-4CA2-8588-B61344E98E89}" destId="{D8B2BF46-0F20-405A-88CB-B13BF3A7631B}" srcOrd="0" destOrd="0" parTransId="{597AF24E-E6B0-4DE8-8631-ABD701414FE8}" sibTransId="{A4C1563F-31E3-4C0C-94DB-3EC275955CE5}"/>
    <dgm:cxn modelId="{D6CFB04F-71D7-45DE-96F4-D5683AFCC771}" type="presOf" srcId="{B78F1243-078C-48E0-821E-D1F84CB8F643}" destId="{2E4C0C86-5530-4E0C-8B7C-CF3D5C72D9B7}" srcOrd="0" destOrd="0" presId="urn:microsoft.com/office/officeart/2005/8/layout/bProcess4"/>
    <dgm:cxn modelId="{C1D27F79-7779-40E2-B1AE-03095C37340E}" type="presOf" srcId="{D8B2BF46-0F20-405A-88CB-B13BF3A7631B}" destId="{3DC8FDE5-36DD-4325-8FB3-459B664701AC}" srcOrd="0" destOrd="0" presId="urn:microsoft.com/office/officeart/2005/8/layout/bProcess4"/>
    <dgm:cxn modelId="{0E063A95-330C-4FAA-9320-A618B9E42E30}" type="presOf" srcId="{CDC9A34B-A7D9-4F76-A1F8-A512C025360A}" destId="{9405CD5F-7B96-4EC5-A18C-13DD08EC9A27}" srcOrd="0" destOrd="0" presId="urn:microsoft.com/office/officeart/2005/8/layout/bProcess4"/>
    <dgm:cxn modelId="{F3AE93C2-2A28-42CB-B04E-DECF1A87D5BF}" srcId="{5F2F354A-3EAF-4CA2-8588-B61344E98E89}" destId="{B78F1243-078C-48E0-821E-D1F84CB8F643}" srcOrd="2" destOrd="0" parTransId="{1C2E91DC-6252-4306-9D3E-C4E3A13F72A6}" sibTransId="{AB989D8A-F5B3-456F-A268-A032A56BBA7B}"/>
    <dgm:cxn modelId="{1A992ACC-3BEE-4100-95C9-3337F9DCCABE}" type="presOf" srcId="{5F2F354A-3EAF-4CA2-8588-B61344E98E89}" destId="{ADBC6506-3D68-428F-B805-35209B339349}" srcOrd="0" destOrd="0" presId="urn:microsoft.com/office/officeart/2005/8/layout/bProcess4"/>
    <dgm:cxn modelId="{172913D9-BD08-452B-89A4-F07D38721211}" srcId="{5F2F354A-3EAF-4CA2-8588-B61344E98E89}" destId="{CDC9A34B-A7D9-4F76-A1F8-A512C025360A}" srcOrd="1" destOrd="0" parTransId="{0C078F19-C984-43ED-8F3B-0CB1BED61BF4}" sibTransId="{267AB6BF-D722-4E49-B8BA-65033F4011E7}"/>
    <dgm:cxn modelId="{7D133868-2A6F-4C73-8A17-C3C14E6732BF}" type="presParOf" srcId="{ADBC6506-3D68-428F-B805-35209B339349}" destId="{60EDCC17-9247-4890-BB55-F95EE06BB743}" srcOrd="0" destOrd="0" presId="urn:microsoft.com/office/officeart/2005/8/layout/bProcess4"/>
    <dgm:cxn modelId="{EA60B082-021B-4237-923A-92DDD5047584}" type="presParOf" srcId="{60EDCC17-9247-4890-BB55-F95EE06BB743}" destId="{F8D11C6F-92FA-420D-A6DF-B5C1A2296DE6}" srcOrd="0" destOrd="0" presId="urn:microsoft.com/office/officeart/2005/8/layout/bProcess4"/>
    <dgm:cxn modelId="{A30FD04A-4E20-45F9-96F3-0E75F96B5F34}" type="presParOf" srcId="{60EDCC17-9247-4890-BB55-F95EE06BB743}" destId="{3DC8FDE5-36DD-4325-8FB3-459B664701AC}" srcOrd="1" destOrd="0" presId="urn:microsoft.com/office/officeart/2005/8/layout/bProcess4"/>
    <dgm:cxn modelId="{502772D5-7652-437D-9813-028A2C52BC01}" type="presParOf" srcId="{ADBC6506-3D68-428F-B805-35209B339349}" destId="{D93DAD1E-4DC9-48A4-B083-DB8F3A678E55}" srcOrd="1" destOrd="0" presId="urn:microsoft.com/office/officeart/2005/8/layout/bProcess4"/>
    <dgm:cxn modelId="{6610B803-6A62-4377-BEEA-9454C83A6000}" type="presParOf" srcId="{ADBC6506-3D68-428F-B805-35209B339349}" destId="{8BF7D0B9-BD5F-4020-9ACC-59A0553A5707}" srcOrd="2" destOrd="0" presId="urn:microsoft.com/office/officeart/2005/8/layout/bProcess4"/>
    <dgm:cxn modelId="{8B4284E3-8731-4A45-A36B-3EE337D50989}" type="presParOf" srcId="{8BF7D0B9-BD5F-4020-9ACC-59A0553A5707}" destId="{6A12344C-9478-4406-A3C0-4803AC03489B}" srcOrd="0" destOrd="0" presId="urn:microsoft.com/office/officeart/2005/8/layout/bProcess4"/>
    <dgm:cxn modelId="{5CF62FDC-16E0-4DB0-B4A3-955EAE470C08}" type="presParOf" srcId="{8BF7D0B9-BD5F-4020-9ACC-59A0553A5707}" destId="{9405CD5F-7B96-4EC5-A18C-13DD08EC9A27}" srcOrd="1" destOrd="0" presId="urn:microsoft.com/office/officeart/2005/8/layout/bProcess4"/>
    <dgm:cxn modelId="{807CD5B6-09F9-4BBD-B8F4-68F6BA377547}" type="presParOf" srcId="{ADBC6506-3D68-428F-B805-35209B339349}" destId="{3C55A690-B731-4999-A77C-3F57049B9DED}" srcOrd="3" destOrd="0" presId="urn:microsoft.com/office/officeart/2005/8/layout/bProcess4"/>
    <dgm:cxn modelId="{3C662F12-0DEC-4554-8887-31EC4DE9E76E}" type="presParOf" srcId="{ADBC6506-3D68-428F-B805-35209B339349}" destId="{70BB92B0-35A6-4A59-943B-403BB7898FF8}" srcOrd="4" destOrd="0" presId="urn:microsoft.com/office/officeart/2005/8/layout/bProcess4"/>
    <dgm:cxn modelId="{D81C51E6-F574-43D6-B63B-AB21700B97F1}" type="presParOf" srcId="{70BB92B0-35A6-4A59-943B-403BB7898FF8}" destId="{F60693E0-6EE9-4003-81DE-C92949477DB1}" srcOrd="0" destOrd="0" presId="urn:microsoft.com/office/officeart/2005/8/layout/bProcess4"/>
    <dgm:cxn modelId="{BABACD7A-54F7-40EF-AA23-9274AFAD37FB}" type="presParOf" srcId="{70BB92B0-35A6-4A59-943B-403BB7898FF8}" destId="{2E4C0C86-5530-4E0C-8B7C-CF3D5C72D9B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CF0825-3D86-4D8C-8C7E-46C52021479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3D8187-8594-427C-BFF6-9F6A1CCD1F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TELECOMMUNICATIONS AND NETWORKING IN TODAY’S BUSINESS WORLD</a:t>
          </a:r>
        </a:p>
      </dgm:t>
    </dgm:pt>
    <dgm:pt modelId="{24AF1433-D83C-498D-91EA-0838CECA1900}" type="parTrans" cxnId="{0B19A310-4182-4AFD-92F1-7C93936BE242}">
      <dgm:prSet/>
      <dgm:spPr/>
      <dgm:t>
        <a:bodyPr/>
        <a:lstStyle/>
        <a:p>
          <a:endParaRPr lang="en-US"/>
        </a:p>
      </dgm:t>
    </dgm:pt>
    <dgm:pt modelId="{20AF877D-3A73-4F72-B891-D6E84E43AB05}" type="sibTrans" cxnId="{0B19A310-4182-4AFD-92F1-7C93936BE2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3AAECF-FB70-419D-9200-E4037E3C48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COMMUNICATIONS NETWORKS</a:t>
          </a:r>
        </a:p>
      </dgm:t>
    </dgm:pt>
    <dgm:pt modelId="{FDBCA1D9-8F7B-40F7-9018-6E2AA7C858C9}" type="parTrans" cxnId="{963982AE-A012-41CB-83A5-202CA4E9F77B}">
      <dgm:prSet/>
      <dgm:spPr/>
      <dgm:t>
        <a:bodyPr/>
        <a:lstStyle/>
        <a:p>
          <a:endParaRPr lang="en-US"/>
        </a:p>
      </dgm:t>
    </dgm:pt>
    <dgm:pt modelId="{F02FC263-9F55-445B-930D-A92A9434637E}" type="sibTrans" cxnId="{963982AE-A012-41CB-83A5-202CA4E9F7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6875D8-889C-477A-B8E3-3B2A0A59C4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GLOBAL INTERNET</a:t>
          </a:r>
        </a:p>
      </dgm:t>
    </dgm:pt>
    <dgm:pt modelId="{F69A1F0A-12B5-4475-92E8-89DDED75DCBE}" type="parTrans" cxnId="{9B0F2309-DDE2-4275-85E8-5D226DE816A5}">
      <dgm:prSet/>
      <dgm:spPr/>
      <dgm:t>
        <a:bodyPr/>
        <a:lstStyle/>
        <a:p>
          <a:endParaRPr lang="en-US"/>
        </a:p>
      </dgm:t>
    </dgm:pt>
    <dgm:pt modelId="{4EB28EAA-8D59-44E3-8290-0A20418FD709}" type="sibTrans" cxnId="{9B0F2309-DDE2-4275-85E8-5D226DE816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B79F9A-7EAB-4253-8D4D-5FAD7D89D3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WIRELESS REVOLUTION</a:t>
          </a:r>
        </a:p>
      </dgm:t>
    </dgm:pt>
    <dgm:pt modelId="{922BF7A8-B548-43C4-B417-CBC3832699BC}" type="parTrans" cxnId="{6152DD4E-CD80-4957-A6EE-A2F732B91F02}">
      <dgm:prSet/>
      <dgm:spPr/>
      <dgm:t>
        <a:bodyPr/>
        <a:lstStyle/>
        <a:p>
          <a:endParaRPr lang="en-US"/>
        </a:p>
      </dgm:t>
    </dgm:pt>
    <dgm:pt modelId="{1AE88522-BB0F-4806-8061-37CB6C165C03}" type="sibTrans" cxnId="{6152DD4E-CD80-4957-A6EE-A2F732B91F02}">
      <dgm:prSet/>
      <dgm:spPr/>
      <dgm:t>
        <a:bodyPr/>
        <a:lstStyle/>
        <a:p>
          <a:endParaRPr lang="en-US"/>
        </a:p>
      </dgm:t>
    </dgm:pt>
    <dgm:pt modelId="{D6EB9499-F1BF-49F5-BB99-2081FD17108A}" type="pres">
      <dgm:prSet presAssocID="{0DCF0825-3D86-4D8C-8C7E-46C520214793}" presName="root" presStyleCnt="0">
        <dgm:presLayoutVars>
          <dgm:dir/>
          <dgm:resizeHandles val="exact"/>
        </dgm:presLayoutVars>
      </dgm:prSet>
      <dgm:spPr/>
    </dgm:pt>
    <dgm:pt modelId="{FC86F960-F823-456F-A82F-15C122221952}" type="pres">
      <dgm:prSet presAssocID="{0DCF0825-3D86-4D8C-8C7E-46C520214793}" presName="container" presStyleCnt="0">
        <dgm:presLayoutVars>
          <dgm:dir/>
          <dgm:resizeHandles val="exact"/>
        </dgm:presLayoutVars>
      </dgm:prSet>
      <dgm:spPr/>
    </dgm:pt>
    <dgm:pt modelId="{F09CA05E-754F-49AD-A922-705840F646F7}" type="pres">
      <dgm:prSet presAssocID="{053D8187-8594-427C-BFF6-9F6A1CCD1F2A}" presName="compNode" presStyleCnt="0"/>
      <dgm:spPr/>
    </dgm:pt>
    <dgm:pt modelId="{3A65DEB3-8AB7-48CC-869B-78C09E58CFD4}" type="pres">
      <dgm:prSet presAssocID="{053D8187-8594-427C-BFF6-9F6A1CCD1F2A}" presName="iconBgRect" presStyleLbl="bgShp" presStyleIdx="0" presStyleCnt="4"/>
      <dgm:spPr/>
    </dgm:pt>
    <dgm:pt modelId="{00FA8D78-2F29-499A-A85A-C36236C4BE13}" type="pres">
      <dgm:prSet presAssocID="{053D8187-8594-427C-BFF6-9F6A1CCD1F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D0A6B4D-6AED-44F7-8D1F-8275B287B6AE}" type="pres">
      <dgm:prSet presAssocID="{053D8187-8594-427C-BFF6-9F6A1CCD1F2A}" presName="spaceRect" presStyleCnt="0"/>
      <dgm:spPr/>
    </dgm:pt>
    <dgm:pt modelId="{AA47D3B2-0FB3-451B-92D7-2173B5F04E8A}" type="pres">
      <dgm:prSet presAssocID="{053D8187-8594-427C-BFF6-9F6A1CCD1F2A}" presName="textRect" presStyleLbl="revTx" presStyleIdx="0" presStyleCnt="4">
        <dgm:presLayoutVars>
          <dgm:chMax val="1"/>
          <dgm:chPref val="1"/>
        </dgm:presLayoutVars>
      </dgm:prSet>
      <dgm:spPr/>
    </dgm:pt>
    <dgm:pt modelId="{1DE5777D-C0C6-4F59-B569-A2CFF387190F}" type="pres">
      <dgm:prSet presAssocID="{20AF877D-3A73-4F72-B891-D6E84E43AB05}" presName="sibTrans" presStyleLbl="sibTrans2D1" presStyleIdx="0" presStyleCnt="0"/>
      <dgm:spPr/>
    </dgm:pt>
    <dgm:pt modelId="{DF14B3AB-DCBC-470F-9C0A-FBCE788757A4}" type="pres">
      <dgm:prSet presAssocID="{053AAECF-FB70-419D-9200-E4037E3C489B}" presName="compNode" presStyleCnt="0"/>
      <dgm:spPr/>
    </dgm:pt>
    <dgm:pt modelId="{BD3BDBDE-FFE6-4B74-8AE8-211F266FEBD8}" type="pres">
      <dgm:prSet presAssocID="{053AAECF-FB70-419D-9200-E4037E3C489B}" presName="iconBgRect" presStyleLbl="bgShp" presStyleIdx="1" presStyleCnt="4"/>
      <dgm:spPr/>
    </dgm:pt>
    <dgm:pt modelId="{87C089CA-FBD5-4206-A902-1D7ED31DED0F}" type="pres">
      <dgm:prSet presAssocID="{053AAECF-FB70-419D-9200-E4037E3C48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4D4B6582-AA59-47E7-9A1B-787225A1F82A}" type="pres">
      <dgm:prSet presAssocID="{053AAECF-FB70-419D-9200-E4037E3C489B}" presName="spaceRect" presStyleCnt="0"/>
      <dgm:spPr/>
    </dgm:pt>
    <dgm:pt modelId="{6AABFC1F-8D44-466A-9EB4-6AE19ED93429}" type="pres">
      <dgm:prSet presAssocID="{053AAECF-FB70-419D-9200-E4037E3C489B}" presName="textRect" presStyleLbl="revTx" presStyleIdx="1" presStyleCnt="4">
        <dgm:presLayoutVars>
          <dgm:chMax val="1"/>
          <dgm:chPref val="1"/>
        </dgm:presLayoutVars>
      </dgm:prSet>
      <dgm:spPr/>
    </dgm:pt>
    <dgm:pt modelId="{7F7BCC0B-07CE-48C0-981B-2B1CB77A7853}" type="pres">
      <dgm:prSet presAssocID="{F02FC263-9F55-445B-930D-A92A9434637E}" presName="sibTrans" presStyleLbl="sibTrans2D1" presStyleIdx="0" presStyleCnt="0"/>
      <dgm:spPr/>
    </dgm:pt>
    <dgm:pt modelId="{7EAF2EFF-C4AA-4A62-8C89-77ECCDF83669}" type="pres">
      <dgm:prSet presAssocID="{796875D8-889C-477A-B8E3-3B2A0A59C466}" presName="compNode" presStyleCnt="0"/>
      <dgm:spPr/>
    </dgm:pt>
    <dgm:pt modelId="{B075DD6C-CA21-4B9C-B2C8-8CE85882A492}" type="pres">
      <dgm:prSet presAssocID="{796875D8-889C-477A-B8E3-3B2A0A59C466}" presName="iconBgRect" presStyleLbl="bgShp" presStyleIdx="2" presStyleCnt="4"/>
      <dgm:spPr/>
    </dgm:pt>
    <dgm:pt modelId="{E78FC7B5-0266-47B8-A038-BFC43961716F}" type="pres">
      <dgm:prSet presAssocID="{796875D8-889C-477A-B8E3-3B2A0A59C46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13E37797-FA6B-4F53-9A32-C3E92FEE1077}" type="pres">
      <dgm:prSet presAssocID="{796875D8-889C-477A-B8E3-3B2A0A59C466}" presName="spaceRect" presStyleCnt="0"/>
      <dgm:spPr/>
    </dgm:pt>
    <dgm:pt modelId="{C87599FE-2BA4-4870-B180-BEE4F2AAC0FA}" type="pres">
      <dgm:prSet presAssocID="{796875D8-889C-477A-B8E3-3B2A0A59C466}" presName="textRect" presStyleLbl="revTx" presStyleIdx="2" presStyleCnt="4">
        <dgm:presLayoutVars>
          <dgm:chMax val="1"/>
          <dgm:chPref val="1"/>
        </dgm:presLayoutVars>
      </dgm:prSet>
      <dgm:spPr/>
    </dgm:pt>
    <dgm:pt modelId="{2A348DE3-6103-4FC9-B016-DBEFBEFFA07B}" type="pres">
      <dgm:prSet presAssocID="{4EB28EAA-8D59-44E3-8290-0A20418FD709}" presName="sibTrans" presStyleLbl="sibTrans2D1" presStyleIdx="0" presStyleCnt="0"/>
      <dgm:spPr/>
    </dgm:pt>
    <dgm:pt modelId="{9A230E78-D4A9-4908-97B2-65B92EBF396A}" type="pres">
      <dgm:prSet presAssocID="{48B79F9A-7EAB-4253-8D4D-5FAD7D89D3E7}" presName="compNode" presStyleCnt="0"/>
      <dgm:spPr/>
    </dgm:pt>
    <dgm:pt modelId="{BF9D4238-6554-4046-AF0F-7E927924A97C}" type="pres">
      <dgm:prSet presAssocID="{48B79F9A-7EAB-4253-8D4D-5FAD7D89D3E7}" presName="iconBgRect" presStyleLbl="bgShp" presStyleIdx="3" presStyleCnt="4"/>
      <dgm:spPr/>
    </dgm:pt>
    <dgm:pt modelId="{5E3233EE-4150-4B97-B12D-298974AA5512}" type="pres">
      <dgm:prSet presAssocID="{48B79F9A-7EAB-4253-8D4D-5FAD7D89D3E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41EE1823-95D0-464B-8B94-0F7D1DE46491}" type="pres">
      <dgm:prSet presAssocID="{48B79F9A-7EAB-4253-8D4D-5FAD7D89D3E7}" presName="spaceRect" presStyleCnt="0"/>
      <dgm:spPr/>
    </dgm:pt>
    <dgm:pt modelId="{732A17AC-5A6D-4E21-9DD3-4D0156241918}" type="pres">
      <dgm:prSet presAssocID="{48B79F9A-7EAB-4253-8D4D-5FAD7D89D3E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6347107-51F3-4B1E-BA4A-30D43BFB39E4}" type="presOf" srcId="{4EB28EAA-8D59-44E3-8290-0A20418FD709}" destId="{2A348DE3-6103-4FC9-B016-DBEFBEFFA07B}" srcOrd="0" destOrd="0" presId="urn:microsoft.com/office/officeart/2018/2/layout/IconCircleList"/>
    <dgm:cxn modelId="{9B0F2309-DDE2-4275-85E8-5D226DE816A5}" srcId="{0DCF0825-3D86-4D8C-8C7E-46C520214793}" destId="{796875D8-889C-477A-B8E3-3B2A0A59C466}" srcOrd="2" destOrd="0" parTransId="{F69A1F0A-12B5-4475-92E8-89DDED75DCBE}" sibTransId="{4EB28EAA-8D59-44E3-8290-0A20418FD709}"/>
    <dgm:cxn modelId="{0B19A310-4182-4AFD-92F1-7C93936BE242}" srcId="{0DCF0825-3D86-4D8C-8C7E-46C520214793}" destId="{053D8187-8594-427C-BFF6-9F6A1CCD1F2A}" srcOrd="0" destOrd="0" parTransId="{24AF1433-D83C-498D-91EA-0838CECA1900}" sibTransId="{20AF877D-3A73-4F72-B891-D6E84E43AB05}"/>
    <dgm:cxn modelId="{A6A1C815-BB8A-4C13-A8F6-C5EC9204EC29}" type="presOf" srcId="{F02FC263-9F55-445B-930D-A92A9434637E}" destId="{7F7BCC0B-07CE-48C0-981B-2B1CB77A7853}" srcOrd="0" destOrd="0" presId="urn:microsoft.com/office/officeart/2018/2/layout/IconCircleList"/>
    <dgm:cxn modelId="{33B7BC5E-9992-46B1-87D2-7630718ABA11}" type="presOf" srcId="{0DCF0825-3D86-4D8C-8C7E-46C520214793}" destId="{D6EB9499-F1BF-49F5-BB99-2081FD17108A}" srcOrd="0" destOrd="0" presId="urn:microsoft.com/office/officeart/2018/2/layout/IconCircleList"/>
    <dgm:cxn modelId="{6152DD4E-CD80-4957-A6EE-A2F732B91F02}" srcId="{0DCF0825-3D86-4D8C-8C7E-46C520214793}" destId="{48B79F9A-7EAB-4253-8D4D-5FAD7D89D3E7}" srcOrd="3" destOrd="0" parTransId="{922BF7A8-B548-43C4-B417-CBC3832699BC}" sibTransId="{1AE88522-BB0F-4806-8061-37CB6C165C03}"/>
    <dgm:cxn modelId="{5DB7D459-B14F-4BB8-93C6-E611B53F91D3}" type="presOf" srcId="{48B79F9A-7EAB-4253-8D4D-5FAD7D89D3E7}" destId="{732A17AC-5A6D-4E21-9DD3-4D0156241918}" srcOrd="0" destOrd="0" presId="urn:microsoft.com/office/officeart/2018/2/layout/IconCircleList"/>
    <dgm:cxn modelId="{E7A6FA87-ADAE-4686-83E3-5E75101C8C90}" type="presOf" srcId="{053AAECF-FB70-419D-9200-E4037E3C489B}" destId="{6AABFC1F-8D44-466A-9EB4-6AE19ED93429}" srcOrd="0" destOrd="0" presId="urn:microsoft.com/office/officeart/2018/2/layout/IconCircleList"/>
    <dgm:cxn modelId="{C8EA3899-F462-420D-A294-239F2C61844E}" type="presOf" srcId="{20AF877D-3A73-4F72-B891-D6E84E43AB05}" destId="{1DE5777D-C0C6-4F59-B569-A2CFF387190F}" srcOrd="0" destOrd="0" presId="urn:microsoft.com/office/officeart/2018/2/layout/IconCircleList"/>
    <dgm:cxn modelId="{963982AE-A012-41CB-83A5-202CA4E9F77B}" srcId="{0DCF0825-3D86-4D8C-8C7E-46C520214793}" destId="{053AAECF-FB70-419D-9200-E4037E3C489B}" srcOrd="1" destOrd="0" parTransId="{FDBCA1D9-8F7B-40F7-9018-6E2AA7C858C9}" sibTransId="{F02FC263-9F55-445B-930D-A92A9434637E}"/>
    <dgm:cxn modelId="{3B8960B2-61D9-4E09-B97F-8DE46BE5AFCD}" type="presOf" srcId="{796875D8-889C-477A-B8E3-3B2A0A59C466}" destId="{C87599FE-2BA4-4870-B180-BEE4F2AAC0FA}" srcOrd="0" destOrd="0" presId="urn:microsoft.com/office/officeart/2018/2/layout/IconCircleList"/>
    <dgm:cxn modelId="{7477D6CC-4ED6-407A-A5E7-B1708D68FC82}" type="presOf" srcId="{053D8187-8594-427C-BFF6-9F6A1CCD1F2A}" destId="{AA47D3B2-0FB3-451B-92D7-2173B5F04E8A}" srcOrd="0" destOrd="0" presId="urn:microsoft.com/office/officeart/2018/2/layout/IconCircleList"/>
    <dgm:cxn modelId="{AFFCC412-2201-4041-A611-62EBECF90961}" type="presParOf" srcId="{D6EB9499-F1BF-49F5-BB99-2081FD17108A}" destId="{FC86F960-F823-456F-A82F-15C122221952}" srcOrd="0" destOrd="0" presId="urn:microsoft.com/office/officeart/2018/2/layout/IconCircleList"/>
    <dgm:cxn modelId="{2E5B32A2-600B-421D-92BC-9149D20E1EB5}" type="presParOf" srcId="{FC86F960-F823-456F-A82F-15C122221952}" destId="{F09CA05E-754F-49AD-A922-705840F646F7}" srcOrd="0" destOrd="0" presId="urn:microsoft.com/office/officeart/2018/2/layout/IconCircleList"/>
    <dgm:cxn modelId="{5E33A7DB-AF2D-4CB4-B42E-47478B43866B}" type="presParOf" srcId="{F09CA05E-754F-49AD-A922-705840F646F7}" destId="{3A65DEB3-8AB7-48CC-869B-78C09E58CFD4}" srcOrd="0" destOrd="0" presId="urn:microsoft.com/office/officeart/2018/2/layout/IconCircleList"/>
    <dgm:cxn modelId="{CD92A69F-34E6-4BDA-A019-BCAC81699AD6}" type="presParOf" srcId="{F09CA05E-754F-49AD-A922-705840F646F7}" destId="{00FA8D78-2F29-499A-A85A-C36236C4BE13}" srcOrd="1" destOrd="0" presId="urn:microsoft.com/office/officeart/2018/2/layout/IconCircleList"/>
    <dgm:cxn modelId="{561DCB1B-755D-4C74-A006-DFC050F85682}" type="presParOf" srcId="{F09CA05E-754F-49AD-A922-705840F646F7}" destId="{BD0A6B4D-6AED-44F7-8D1F-8275B287B6AE}" srcOrd="2" destOrd="0" presId="urn:microsoft.com/office/officeart/2018/2/layout/IconCircleList"/>
    <dgm:cxn modelId="{1521DEA6-7CF1-4422-8630-02F54A7397C8}" type="presParOf" srcId="{F09CA05E-754F-49AD-A922-705840F646F7}" destId="{AA47D3B2-0FB3-451B-92D7-2173B5F04E8A}" srcOrd="3" destOrd="0" presId="urn:microsoft.com/office/officeart/2018/2/layout/IconCircleList"/>
    <dgm:cxn modelId="{971F2759-31D4-4F54-90A7-6220847FEFDF}" type="presParOf" srcId="{FC86F960-F823-456F-A82F-15C122221952}" destId="{1DE5777D-C0C6-4F59-B569-A2CFF387190F}" srcOrd="1" destOrd="0" presId="urn:microsoft.com/office/officeart/2018/2/layout/IconCircleList"/>
    <dgm:cxn modelId="{0D15E5D4-3896-4F67-87D2-3EE35AEF4001}" type="presParOf" srcId="{FC86F960-F823-456F-A82F-15C122221952}" destId="{DF14B3AB-DCBC-470F-9C0A-FBCE788757A4}" srcOrd="2" destOrd="0" presId="urn:microsoft.com/office/officeart/2018/2/layout/IconCircleList"/>
    <dgm:cxn modelId="{E9C364AE-A21F-462C-AB99-B342A78F4712}" type="presParOf" srcId="{DF14B3AB-DCBC-470F-9C0A-FBCE788757A4}" destId="{BD3BDBDE-FFE6-4B74-8AE8-211F266FEBD8}" srcOrd="0" destOrd="0" presId="urn:microsoft.com/office/officeart/2018/2/layout/IconCircleList"/>
    <dgm:cxn modelId="{BBF74135-4029-4951-9C69-C429FD9B83B1}" type="presParOf" srcId="{DF14B3AB-DCBC-470F-9C0A-FBCE788757A4}" destId="{87C089CA-FBD5-4206-A902-1D7ED31DED0F}" srcOrd="1" destOrd="0" presId="urn:microsoft.com/office/officeart/2018/2/layout/IconCircleList"/>
    <dgm:cxn modelId="{C1C8C958-F2C2-4DCD-B5D7-264AA6CD67FC}" type="presParOf" srcId="{DF14B3AB-DCBC-470F-9C0A-FBCE788757A4}" destId="{4D4B6582-AA59-47E7-9A1B-787225A1F82A}" srcOrd="2" destOrd="0" presId="urn:microsoft.com/office/officeart/2018/2/layout/IconCircleList"/>
    <dgm:cxn modelId="{A15C7E03-6DB4-494A-95C8-8B996B68C3E1}" type="presParOf" srcId="{DF14B3AB-DCBC-470F-9C0A-FBCE788757A4}" destId="{6AABFC1F-8D44-466A-9EB4-6AE19ED93429}" srcOrd="3" destOrd="0" presId="urn:microsoft.com/office/officeart/2018/2/layout/IconCircleList"/>
    <dgm:cxn modelId="{2C9D250B-4AE4-4418-A967-0B3633EF7012}" type="presParOf" srcId="{FC86F960-F823-456F-A82F-15C122221952}" destId="{7F7BCC0B-07CE-48C0-981B-2B1CB77A7853}" srcOrd="3" destOrd="0" presId="urn:microsoft.com/office/officeart/2018/2/layout/IconCircleList"/>
    <dgm:cxn modelId="{8C8FB2C8-A35A-4313-A9C1-9611BE12BA5A}" type="presParOf" srcId="{FC86F960-F823-456F-A82F-15C122221952}" destId="{7EAF2EFF-C4AA-4A62-8C89-77ECCDF83669}" srcOrd="4" destOrd="0" presId="urn:microsoft.com/office/officeart/2018/2/layout/IconCircleList"/>
    <dgm:cxn modelId="{19D9C94C-0A79-46C3-ACB1-2A2BE7DC1ECF}" type="presParOf" srcId="{7EAF2EFF-C4AA-4A62-8C89-77ECCDF83669}" destId="{B075DD6C-CA21-4B9C-B2C8-8CE85882A492}" srcOrd="0" destOrd="0" presId="urn:microsoft.com/office/officeart/2018/2/layout/IconCircleList"/>
    <dgm:cxn modelId="{F709BB35-164D-42D9-8C56-8C6A8FDED9B3}" type="presParOf" srcId="{7EAF2EFF-C4AA-4A62-8C89-77ECCDF83669}" destId="{E78FC7B5-0266-47B8-A038-BFC43961716F}" srcOrd="1" destOrd="0" presId="urn:microsoft.com/office/officeart/2018/2/layout/IconCircleList"/>
    <dgm:cxn modelId="{9309A422-886E-4AC1-A5E9-7249B5B9D2F4}" type="presParOf" srcId="{7EAF2EFF-C4AA-4A62-8C89-77ECCDF83669}" destId="{13E37797-FA6B-4F53-9A32-C3E92FEE1077}" srcOrd="2" destOrd="0" presId="urn:microsoft.com/office/officeart/2018/2/layout/IconCircleList"/>
    <dgm:cxn modelId="{F5C6BEB2-CF62-4A50-B4DE-F2573E45A837}" type="presParOf" srcId="{7EAF2EFF-C4AA-4A62-8C89-77ECCDF83669}" destId="{C87599FE-2BA4-4870-B180-BEE4F2AAC0FA}" srcOrd="3" destOrd="0" presId="urn:microsoft.com/office/officeart/2018/2/layout/IconCircleList"/>
    <dgm:cxn modelId="{61EF56F0-C11A-4ED5-9168-D4A2EA084C26}" type="presParOf" srcId="{FC86F960-F823-456F-A82F-15C122221952}" destId="{2A348DE3-6103-4FC9-B016-DBEFBEFFA07B}" srcOrd="5" destOrd="0" presId="urn:microsoft.com/office/officeart/2018/2/layout/IconCircleList"/>
    <dgm:cxn modelId="{9D2C53EE-41F1-4711-8415-D54B5D0D74FD}" type="presParOf" srcId="{FC86F960-F823-456F-A82F-15C122221952}" destId="{9A230E78-D4A9-4908-97B2-65B92EBF396A}" srcOrd="6" destOrd="0" presId="urn:microsoft.com/office/officeart/2018/2/layout/IconCircleList"/>
    <dgm:cxn modelId="{456BDB39-8033-4992-BAAD-BF9C3A243431}" type="presParOf" srcId="{9A230E78-D4A9-4908-97B2-65B92EBF396A}" destId="{BF9D4238-6554-4046-AF0F-7E927924A97C}" srcOrd="0" destOrd="0" presId="urn:microsoft.com/office/officeart/2018/2/layout/IconCircleList"/>
    <dgm:cxn modelId="{47A6A802-6D14-487B-8336-D448D2E67F4C}" type="presParOf" srcId="{9A230E78-D4A9-4908-97B2-65B92EBF396A}" destId="{5E3233EE-4150-4B97-B12D-298974AA5512}" srcOrd="1" destOrd="0" presId="urn:microsoft.com/office/officeart/2018/2/layout/IconCircleList"/>
    <dgm:cxn modelId="{E27A1C30-A5EF-4A1A-8B33-505FAE2BF380}" type="presParOf" srcId="{9A230E78-D4A9-4908-97B2-65B92EBF396A}" destId="{41EE1823-95D0-464B-8B94-0F7D1DE46491}" srcOrd="2" destOrd="0" presId="urn:microsoft.com/office/officeart/2018/2/layout/IconCircleList"/>
    <dgm:cxn modelId="{FC16751A-BA30-4164-A06B-E181BF9D377E}" type="presParOf" srcId="{9A230E78-D4A9-4908-97B2-65B92EBF396A}" destId="{732A17AC-5A6D-4E21-9DD3-4D015624191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678C87-732D-4D77-B6A8-1EAB30D32E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E63EAAC-1DF6-4B57-8186-EBA46037D9F5}">
      <dgm:prSet/>
      <dgm:spPr/>
      <dgm:t>
        <a:bodyPr/>
        <a:lstStyle/>
        <a:p>
          <a:r>
            <a:rPr lang="en-US"/>
            <a:t>Network communication involves analog or digital signals.</a:t>
          </a:r>
        </a:p>
      </dgm:t>
    </dgm:pt>
    <dgm:pt modelId="{B7A4A4E2-9F99-4705-85D4-7654D0218720}" type="parTrans" cxnId="{300AB40F-DD31-4E78-8FB3-B07CC0B2065D}">
      <dgm:prSet/>
      <dgm:spPr/>
      <dgm:t>
        <a:bodyPr/>
        <a:lstStyle/>
        <a:p>
          <a:endParaRPr lang="en-US"/>
        </a:p>
      </dgm:t>
    </dgm:pt>
    <dgm:pt modelId="{3C3C4371-B102-428B-AA90-A92E81731258}" type="sibTrans" cxnId="{300AB40F-DD31-4E78-8FB3-B07CC0B2065D}">
      <dgm:prSet/>
      <dgm:spPr/>
      <dgm:t>
        <a:bodyPr/>
        <a:lstStyle/>
        <a:p>
          <a:endParaRPr lang="en-US"/>
        </a:p>
      </dgm:t>
    </dgm:pt>
    <dgm:pt modelId="{F5BA1904-85A3-40D0-95F3-9E0BAED13F72}">
      <dgm:prSet/>
      <dgm:spPr/>
      <dgm:t>
        <a:bodyPr/>
        <a:lstStyle/>
        <a:p>
          <a:r>
            <a:rPr lang="en-US"/>
            <a:t>Analog signals are continuous waveforms used in voice communication. </a:t>
          </a:r>
        </a:p>
      </dgm:t>
    </dgm:pt>
    <dgm:pt modelId="{50F27A56-32A1-4321-B719-ABA482DCF324}" type="parTrans" cxnId="{3688F3F2-C913-48C0-8C5E-BFD2D021A4A7}">
      <dgm:prSet/>
      <dgm:spPr/>
      <dgm:t>
        <a:bodyPr/>
        <a:lstStyle/>
        <a:p>
          <a:endParaRPr lang="en-US"/>
        </a:p>
      </dgm:t>
    </dgm:pt>
    <dgm:pt modelId="{CB67BE65-75CC-4033-B0E3-E1BD44F8E976}" type="sibTrans" cxnId="{3688F3F2-C913-48C0-8C5E-BFD2D021A4A7}">
      <dgm:prSet/>
      <dgm:spPr/>
      <dgm:t>
        <a:bodyPr/>
        <a:lstStyle/>
        <a:p>
          <a:endParaRPr lang="en-US"/>
        </a:p>
      </dgm:t>
    </dgm:pt>
    <dgm:pt modelId="{1A2E6678-581D-4E5D-9435-066B28590F9B}">
      <dgm:prSet/>
      <dgm:spPr/>
      <dgm:t>
        <a:bodyPr/>
        <a:lstStyle/>
        <a:p>
          <a:r>
            <a:rPr lang="en-US"/>
            <a:t>Digital signals, represented by binary states, require modems to convert them for transmission over analog networks.</a:t>
          </a:r>
        </a:p>
      </dgm:t>
    </dgm:pt>
    <dgm:pt modelId="{4F4E864F-8298-45D6-8315-B98332D56962}" type="parTrans" cxnId="{91CA1F33-F62F-4F9A-A24D-829AD4F74FB9}">
      <dgm:prSet/>
      <dgm:spPr/>
      <dgm:t>
        <a:bodyPr/>
        <a:lstStyle/>
        <a:p>
          <a:endParaRPr lang="en-US"/>
        </a:p>
      </dgm:t>
    </dgm:pt>
    <dgm:pt modelId="{BE6B8E66-3227-484F-9A73-33C10CCA6B40}" type="sibTrans" cxnId="{91CA1F33-F62F-4F9A-A24D-829AD4F74FB9}">
      <dgm:prSet/>
      <dgm:spPr/>
      <dgm:t>
        <a:bodyPr/>
        <a:lstStyle/>
        <a:p>
          <a:endParaRPr lang="en-US"/>
        </a:p>
      </dgm:t>
    </dgm:pt>
    <dgm:pt modelId="{18E898E4-FA2E-491B-A927-EB2E7EFDEFA5}" type="pres">
      <dgm:prSet presAssocID="{88678C87-732D-4D77-B6A8-1EAB30D32EBA}" presName="root" presStyleCnt="0">
        <dgm:presLayoutVars>
          <dgm:dir/>
          <dgm:resizeHandles val="exact"/>
        </dgm:presLayoutVars>
      </dgm:prSet>
      <dgm:spPr/>
    </dgm:pt>
    <dgm:pt modelId="{D4E4C47A-828B-4848-BF70-571E43C4E829}" type="pres">
      <dgm:prSet presAssocID="{7E63EAAC-1DF6-4B57-8186-EBA46037D9F5}" presName="compNode" presStyleCnt="0"/>
      <dgm:spPr/>
    </dgm:pt>
    <dgm:pt modelId="{3BF96DD8-1598-499F-8B8A-161E57C87A38}" type="pres">
      <dgm:prSet presAssocID="{7E63EAAC-1DF6-4B57-8186-EBA46037D9F5}" presName="bgRect" presStyleLbl="bgShp" presStyleIdx="0" presStyleCnt="3"/>
      <dgm:spPr/>
    </dgm:pt>
    <dgm:pt modelId="{5825A2B7-5730-431C-A970-25B25AF9C8F5}" type="pres">
      <dgm:prSet presAssocID="{7E63EAAC-1DF6-4B57-8186-EBA46037D9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BE5A3456-0047-4A02-982D-E320A1020FC2}" type="pres">
      <dgm:prSet presAssocID="{7E63EAAC-1DF6-4B57-8186-EBA46037D9F5}" presName="spaceRect" presStyleCnt="0"/>
      <dgm:spPr/>
    </dgm:pt>
    <dgm:pt modelId="{1B643F85-B04D-4699-89F6-1E3588A7633E}" type="pres">
      <dgm:prSet presAssocID="{7E63EAAC-1DF6-4B57-8186-EBA46037D9F5}" presName="parTx" presStyleLbl="revTx" presStyleIdx="0" presStyleCnt="3">
        <dgm:presLayoutVars>
          <dgm:chMax val="0"/>
          <dgm:chPref val="0"/>
        </dgm:presLayoutVars>
      </dgm:prSet>
      <dgm:spPr/>
    </dgm:pt>
    <dgm:pt modelId="{8F934F4D-999C-45FC-BC46-2E8FDC96A458}" type="pres">
      <dgm:prSet presAssocID="{3C3C4371-B102-428B-AA90-A92E81731258}" presName="sibTrans" presStyleCnt="0"/>
      <dgm:spPr/>
    </dgm:pt>
    <dgm:pt modelId="{1887652F-AA49-4904-B1AA-78654B2EEF4A}" type="pres">
      <dgm:prSet presAssocID="{F5BA1904-85A3-40D0-95F3-9E0BAED13F72}" presName="compNode" presStyleCnt="0"/>
      <dgm:spPr/>
    </dgm:pt>
    <dgm:pt modelId="{D4B78AA0-90A0-4072-8461-3419872F1D73}" type="pres">
      <dgm:prSet presAssocID="{F5BA1904-85A3-40D0-95F3-9E0BAED13F72}" presName="bgRect" presStyleLbl="bgShp" presStyleIdx="1" presStyleCnt="3"/>
      <dgm:spPr/>
    </dgm:pt>
    <dgm:pt modelId="{83FFA7F6-F4E7-43D2-86AD-720A9FD685AD}" type="pres">
      <dgm:prSet presAssocID="{F5BA1904-85A3-40D0-95F3-9E0BAED13F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35AEBB52-6B77-477C-9C2E-CB6C4C71FF1B}" type="pres">
      <dgm:prSet presAssocID="{F5BA1904-85A3-40D0-95F3-9E0BAED13F72}" presName="spaceRect" presStyleCnt="0"/>
      <dgm:spPr/>
    </dgm:pt>
    <dgm:pt modelId="{0C7308B5-EAC1-46FD-A1DD-8281BA423A2E}" type="pres">
      <dgm:prSet presAssocID="{F5BA1904-85A3-40D0-95F3-9E0BAED13F72}" presName="parTx" presStyleLbl="revTx" presStyleIdx="1" presStyleCnt="3">
        <dgm:presLayoutVars>
          <dgm:chMax val="0"/>
          <dgm:chPref val="0"/>
        </dgm:presLayoutVars>
      </dgm:prSet>
      <dgm:spPr/>
    </dgm:pt>
    <dgm:pt modelId="{02E51E5B-FD0D-427F-A2C1-0D4AB35E8593}" type="pres">
      <dgm:prSet presAssocID="{CB67BE65-75CC-4033-B0E3-E1BD44F8E976}" presName="sibTrans" presStyleCnt="0"/>
      <dgm:spPr/>
    </dgm:pt>
    <dgm:pt modelId="{0730B44D-9124-477E-94AF-BF40CBE07D8E}" type="pres">
      <dgm:prSet presAssocID="{1A2E6678-581D-4E5D-9435-066B28590F9B}" presName="compNode" presStyleCnt="0"/>
      <dgm:spPr/>
    </dgm:pt>
    <dgm:pt modelId="{6D765CF1-22C6-45E4-A31E-B65FF9F48679}" type="pres">
      <dgm:prSet presAssocID="{1A2E6678-581D-4E5D-9435-066B28590F9B}" presName="bgRect" presStyleLbl="bgShp" presStyleIdx="2" presStyleCnt="3"/>
      <dgm:spPr/>
    </dgm:pt>
    <dgm:pt modelId="{3CA097F0-9256-4795-B5F6-BC001A7E58BC}" type="pres">
      <dgm:prSet presAssocID="{1A2E6678-581D-4E5D-9435-066B28590F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CA0A216-E197-42FF-B301-02B69126EC69}" type="pres">
      <dgm:prSet presAssocID="{1A2E6678-581D-4E5D-9435-066B28590F9B}" presName="spaceRect" presStyleCnt="0"/>
      <dgm:spPr/>
    </dgm:pt>
    <dgm:pt modelId="{8DE6CF4C-2177-439B-A96E-CFE96F2C4D16}" type="pres">
      <dgm:prSet presAssocID="{1A2E6678-581D-4E5D-9435-066B28590F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0AB40F-DD31-4E78-8FB3-B07CC0B2065D}" srcId="{88678C87-732D-4D77-B6A8-1EAB30D32EBA}" destId="{7E63EAAC-1DF6-4B57-8186-EBA46037D9F5}" srcOrd="0" destOrd="0" parTransId="{B7A4A4E2-9F99-4705-85D4-7654D0218720}" sibTransId="{3C3C4371-B102-428B-AA90-A92E81731258}"/>
    <dgm:cxn modelId="{91CA1F33-F62F-4F9A-A24D-829AD4F74FB9}" srcId="{88678C87-732D-4D77-B6A8-1EAB30D32EBA}" destId="{1A2E6678-581D-4E5D-9435-066B28590F9B}" srcOrd="2" destOrd="0" parTransId="{4F4E864F-8298-45D6-8315-B98332D56962}" sibTransId="{BE6B8E66-3227-484F-9A73-33C10CCA6B40}"/>
    <dgm:cxn modelId="{B681076B-A00D-4CB3-A324-C363A8635F43}" type="presOf" srcId="{7E63EAAC-1DF6-4B57-8186-EBA46037D9F5}" destId="{1B643F85-B04D-4699-89F6-1E3588A7633E}" srcOrd="0" destOrd="0" presId="urn:microsoft.com/office/officeart/2018/2/layout/IconVerticalSolidList"/>
    <dgm:cxn modelId="{44A7B06F-A129-450C-A2F6-7155B2FFB36F}" type="presOf" srcId="{F5BA1904-85A3-40D0-95F3-9E0BAED13F72}" destId="{0C7308B5-EAC1-46FD-A1DD-8281BA423A2E}" srcOrd="0" destOrd="0" presId="urn:microsoft.com/office/officeart/2018/2/layout/IconVerticalSolidList"/>
    <dgm:cxn modelId="{81200679-383F-44A8-BAD6-6014EBBB7012}" type="presOf" srcId="{1A2E6678-581D-4E5D-9435-066B28590F9B}" destId="{8DE6CF4C-2177-439B-A96E-CFE96F2C4D16}" srcOrd="0" destOrd="0" presId="urn:microsoft.com/office/officeart/2018/2/layout/IconVerticalSolidList"/>
    <dgm:cxn modelId="{3785D4B3-2048-4853-9488-AC705A3AFCF8}" type="presOf" srcId="{88678C87-732D-4D77-B6A8-1EAB30D32EBA}" destId="{18E898E4-FA2E-491B-A927-EB2E7EFDEFA5}" srcOrd="0" destOrd="0" presId="urn:microsoft.com/office/officeart/2018/2/layout/IconVerticalSolidList"/>
    <dgm:cxn modelId="{3688F3F2-C913-48C0-8C5E-BFD2D021A4A7}" srcId="{88678C87-732D-4D77-B6A8-1EAB30D32EBA}" destId="{F5BA1904-85A3-40D0-95F3-9E0BAED13F72}" srcOrd="1" destOrd="0" parTransId="{50F27A56-32A1-4321-B719-ABA482DCF324}" sibTransId="{CB67BE65-75CC-4033-B0E3-E1BD44F8E976}"/>
    <dgm:cxn modelId="{DCF004B8-CEAC-4030-88AD-8364898001D2}" type="presParOf" srcId="{18E898E4-FA2E-491B-A927-EB2E7EFDEFA5}" destId="{D4E4C47A-828B-4848-BF70-571E43C4E829}" srcOrd="0" destOrd="0" presId="urn:microsoft.com/office/officeart/2018/2/layout/IconVerticalSolidList"/>
    <dgm:cxn modelId="{B941B7FC-0750-4564-9BC0-1DBFD452F50B}" type="presParOf" srcId="{D4E4C47A-828B-4848-BF70-571E43C4E829}" destId="{3BF96DD8-1598-499F-8B8A-161E57C87A38}" srcOrd="0" destOrd="0" presId="urn:microsoft.com/office/officeart/2018/2/layout/IconVerticalSolidList"/>
    <dgm:cxn modelId="{B3D742AC-D601-4B45-8FB9-D9A9D768025D}" type="presParOf" srcId="{D4E4C47A-828B-4848-BF70-571E43C4E829}" destId="{5825A2B7-5730-431C-A970-25B25AF9C8F5}" srcOrd="1" destOrd="0" presId="urn:microsoft.com/office/officeart/2018/2/layout/IconVerticalSolidList"/>
    <dgm:cxn modelId="{A0AB924E-BE81-4F9D-8008-F9D377B6DCDB}" type="presParOf" srcId="{D4E4C47A-828B-4848-BF70-571E43C4E829}" destId="{BE5A3456-0047-4A02-982D-E320A1020FC2}" srcOrd="2" destOrd="0" presId="urn:microsoft.com/office/officeart/2018/2/layout/IconVerticalSolidList"/>
    <dgm:cxn modelId="{D1DCB9DF-CB40-4F69-AF3A-AF5BD43E63D1}" type="presParOf" srcId="{D4E4C47A-828B-4848-BF70-571E43C4E829}" destId="{1B643F85-B04D-4699-89F6-1E3588A7633E}" srcOrd="3" destOrd="0" presId="urn:microsoft.com/office/officeart/2018/2/layout/IconVerticalSolidList"/>
    <dgm:cxn modelId="{2D1DEC9E-A28F-4E36-A44E-1F2252115D46}" type="presParOf" srcId="{18E898E4-FA2E-491B-A927-EB2E7EFDEFA5}" destId="{8F934F4D-999C-45FC-BC46-2E8FDC96A458}" srcOrd="1" destOrd="0" presId="urn:microsoft.com/office/officeart/2018/2/layout/IconVerticalSolidList"/>
    <dgm:cxn modelId="{F214B2D1-496D-4B1D-AE87-9622A7ACCB2F}" type="presParOf" srcId="{18E898E4-FA2E-491B-A927-EB2E7EFDEFA5}" destId="{1887652F-AA49-4904-B1AA-78654B2EEF4A}" srcOrd="2" destOrd="0" presId="urn:microsoft.com/office/officeart/2018/2/layout/IconVerticalSolidList"/>
    <dgm:cxn modelId="{23C28233-AF04-40FA-8CE8-D0A572A6253C}" type="presParOf" srcId="{1887652F-AA49-4904-B1AA-78654B2EEF4A}" destId="{D4B78AA0-90A0-4072-8461-3419872F1D73}" srcOrd="0" destOrd="0" presId="urn:microsoft.com/office/officeart/2018/2/layout/IconVerticalSolidList"/>
    <dgm:cxn modelId="{44CA8C32-53BC-41E2-983A-8F3C7A5ABB6B}" type="presParOf" srcId="{1887652F-AA49-4904-B1AA-78654B2EEF4A}" destId="{83FFA7F6-F4E7-43D2-86AD-720A9FD685AD}" srcOrd="1" destOrd="0" presId="urn:microsoft.com/office/officeart/2018/2/layout/IconVerticalSolidList"/>
    <dgm:cxn modelId="{4367FE47-4876-4ADA-A3C9-CB49EBB26ED1}" type="presParOf" srcId="{1887652F-AA49-4904-B1AA-78654B2EEF4A}" destId="{35AEBB52-6B77-477C-9C2E-CB6C4C71FF1B}" srcOrd="2" destOrd="0" presId="urn:microsoft.com/office/officeart/2018/2/layout/IconVerticalSolidList"/>
    <dgm:cxn modelId="{4C4C54B6-42E0-45B0-8C40-0E10CD3D670A}" type="presParOf" srcId="{1887652F-AA49-4904-B1AA-78654B2EEF4A}" destId="{0C7308B5-EAC1-46FD-A1DD-8281BA423A2E}" srcOrd="3" destOrd="0" presId="urn:microsoft.com/office/officeart/2018/2/layout/IconVerticalSolidList"/>
    <dgm:cxn modelId="{0643BF46-91B2-481F-BD05-698592367F43}" type="presParOf" srcId="{18E898E4-FA2E-491B-A927-EB2E7EFDEFA5}" destId="{02E51E5B-FD0D-427F-A2C1-0D4AB35E8593}" srcOrd="3" destOrd="0" presId="urn:microsoft.com/office/officeart/2018/2/layout/IconVerticalSolidList"/>
    <dgm:cxn modelId="{F01BB611-1CB5-460E-BDFE-FCC9282DD6E3}" type="presParOf" srcId="{18E898E4-FA2E-491B-A927-EB2E7EFDEFA5}" destId="{0730B44D-9124-477E-94AF-BF40CBE07D8E}" srcOrd="4" destOrd="0" presId="urn:microsoft.com/office/officeart/2018/2/layout/IconVerticalSolidList"/>
    <dgm:cxn modelId="{11EF6755-CD04-4313-960F-77258E63E461}" type="presParOf" srcId="{0730B44D-9124-477E-94AF-BF40CBE07D8E}" destId="{6D765CF1-22C6-45E4-A31E-B65FF9F48679}" srcOrd="0" destOrd="0" presId="urn:microsoft.com/office/officeart/2018/2/layout/IconVerticalSolidList"/>
    <dgm:cxn modelId="{B3C9C663-BCB3-4A11-9E27-9587046EFCF5}" type="presParOf" srcId="{0730B44D-9124-477E-94AF-BF40CBE07D8E}" destId="{3CA097F0-9256-4795-B5F6-BC001A7E58BC}" srcOrd="1" destOrd="0" presId="urn:microsoft.com/office/officeart/2018/2/layout/IconVerticalSolidList"/>
    <dgm:cxn modelId="{8D9EDBD8-6FED-4860-BB9E-9F6A44E89E9B}" type="presParOf" srcId="{0730B44D-9124-477E-94AF-BF40CBE07D8E}" destId="{ECA0A216-E197-42FF-B301-02B69126EC69}" srcOrd="2" destOrd="0" presId="urn:microsoft.com/office/officeart/2018/2/layout/IconVerticalSolidList"/>
    <dgm:cxn modelId="{BC40C841-01DE-425D-8CC7-BE4013AD6159}" type="presParOf" srcId="{0730B44D-9124-477E-94AF-BF40CBE07D8E}" destId="{8DE6CF4C-2177-439B-A96E-CFE96F2C4D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82707D-0452-4C3A-9C02-4D34E85DA059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3052B2A-3A56-4989-BB37-78B68AC392D6}">
      <dgm:prSet/>
      <dgm:spPr/>
      <dgm:t>
        <a:bodyPr/>
        <a:lstStyle/>
        <a:p>
          <a:r>
            <a:rPr lang="en-US"/>
            <a:t>Twisted Wire</a:t>
          </a:r>
        </a:p>
      </dgm:t>
    </dgm:pt>
    <dgm:pt modelId="{35F0212D-E61C-44F7-B57C-9CBEB69F30AC}" type="parTrans" cxnId="{FB22F881-484B-4804-AD78-4F59CC3DA3B1}">
      <dgm:prSet/>
      <dgm:spPr/>
      <dgm:t>
        <a:bodyPr/>
        <a:lstStyle/>
        <a:p>
          <a:endParaRPr lang="en-US"/>
        </a:p>
      </dgm:t>
    </dgm:pt>
    <dgm:pt modelId="{C0135E22-47CC-4FD5-A36F-C5AC12A09DC9}" type="sibTrans" cxnId="{FB22F881-484B-4804-AD78-4F59CC3DA3B1}">
      <dgm:prSet/>
      <dgm:spPr/>
      <dgm:t>
        <a:bodyPr/>
        <a:lstStyle/>
        <a:p>
          <a:endParaRPr lang="en-US"/>
        </a:p>
      </dgm:t>
    </dgm:pt>
    <dgm:pt modelId="{E25716B5-97D8-47F8-8EE9-3E83C19C4B26}">
      <dgm:prSet/>
      <dgm:spPr/>
      <dgm:t>
        <a:bodyPr/>
        <a:lstStyle/>
        <a:p>
          <a:r>
            <a:rPr lang="en-US"/>
            <a:t>Coaxial Cable</a:t>
          </a:r>
        </a:p>
      </dgm:t>
    </dgm:pt>
    <dgm:pt modelId="{7AA56D1F-B3C3-45D0-96C6-A0FC821DB916}" type="parTrans" cxnId="{8B80FFB2-89A0-426C-B7B0-A2ECC7DFFE21}">
      <dgm:prSet/>
      <dgm:spPr/>
      <dgm:t>
        <a:bodyPr/>
        <a:lstStyle/>
        <a:p>
          <a:endParaRPr lang="en-US"/>
        </a:p>
      </dgm:t>
    </dgm:pt>
    <dgm:pt modelId="{FD496D05-F660-4BDA-B0C0-42F8DB235243}" type="sibTrans" cxnId="{8B80FFB2-89A0-426C-B7B0-A2ECC7DFFE21}">
      <dgm:prSet/>
      <dgm:spPr/>
      <dgm:t>
        <a:bodyPr/>
        <a:lstStyle/>
        <a:p>
          <a:endParaRPr lang="en-US"/>
        </a:p>
      </dgm:t>
    </dgm:pt>
    <dgm:pt modelId="{D2BD95CB-7CFF-4876-92FA-47FC446F97B4}">
      <dgm:prSet/>
      <dgm:spPr/>
      <dgm:t>
        <a:bodyPr/>
        <a:lstStyle/>
        <a:p>
          <a:r>
            <a:rPr lang="en-US"/>
            <a:t>Fiber Optics and Optical Networks</a:t>
          </a:r>
        </a:p>
      </dgm:t>
    </dgm:pt>
    <dgm:pt modelId="{20D9CEA6-9FEE-4D3E-876D-F817F690E4F5}" type="parTrans" cxnId="{1F9FE849-673D-40E1-9DD6-4908339FCCF6}">
      <dgm:prSet/>
      <dgm:spPr/>
      <dgm:t>
        <a:bodyPr/>
        <a:lstStyle/>
        <a:p>
          <a:endParaRPr lang="en-US"/>
        </a:p>
      </dgm:t>
    </dgm:pt>
    <dgm:pt modelId="{109FADDA-784C-47DE-8BD4-FF9D88BB0FD5}" type="sibTrans" cxnId="{1F9FE849-673D-40E1-9DD6-4908339FCCF6}">
      <dgm:prSet/>
      <dgm:spPr/>
      <dgm:t>
        <a:bodyPr/>
        <a:lstStyle/>
        <a:p>
          <a:endParaRPr lang="en-US"/>
        </a:p>
      </dgm:t>
    </dgm:pt>
    <dgm:pt modelId="{EDB6AD21-A7F0-4B53-9955-E7AC57FA251B}">
      <dgm:prSet/>
      <dgm:spPr/>
      <dgm:t>
        <a:bodyPr/>
        <a:lstStyle/>
        <a:p>
          <a:r>
            <a:rPr lang="en-US"/>
            <a:t>Wireless Transmission Media</a:t>
          </a:r>
        </a:p>
      </dgm:t>
    </dgm:pt>
    <dgm:pt modelId="{B9538AFE-1D42-40D8-BBD0-6EE68571B339}" type="parTrans" cxnId="{4C9543B2-2EDB-4602-A2CF-9FFDF2927525}">
      <dgm:prSet/>
      <dgm:spPr/>
      <dgm:t>
        <a:bodyPr/>
        <a:lstStyle/>
        <a:p>
          <a:endParaRPr lang="en-US"/>
        </a:p>
      </dgm:t>
    </dgm:pt>
    <dgm:pt modelId="{480E8348-95B0-484D-A3F2-BA549229BB4F}" type="sibTrans" cxnId="{4C9543B2-2EDB-4602-A2CF-9FFDF2927525}">
      <dgm:prSet/>
      <dgm:spPr/>
      <dgm:t>
        <a:bodyPr/>
        <a:lstStyle/>
        <a:p>
          <a:endParaRPr lang="en-US"/>
        </a:p>
      </dgm:t>
    </dgm:pt>
    <dgm:pt modelId="{7A591298-53BF-4A48-819C-3D801443B6C9}" type="pres">
      <dgm:prSet presAssocID="{3582707D-0452-4C3A-9C02-4D34E85DA059}" presName="linear" presStyleCnt="0">
        <dgm:presLayoutVars>
          <dgm:dir/>
          <dgm:animLvl val="lvl"/>
          <dgm:resizeHandles val="exact"/>
        </dgm:presLayoutVars>
      </dgm:prSet>
      <dgm:spPr/>
    </dgm:pt>
    <dgm:pt modelId="{0DE42B58-E6C6-439D-9F4E-631F6280D3A6}" type="pres">
      <dgm:prSet presAssocID="{E3052B2A-3A56-4989-BB37-78B68AC392D6}" presName="parentLin" presStyleCnt="0"/>
      <dgm:spPr/>
    </dgm:pt>
    <dgm:pt modelId="{B12E8F6C-1187-4ED5-8C2E-EA0903AD21CC}" type="pres">
      <dgm:prSet presAssocID="{E3052B2A-3A56-4989-BB37-78B68AC392D6}" presName="parentLeftMargin" presStyleLbl="node1" presStyleIdx="0" presStyleCnt="4"/>
      <dgm:spPr/>
    </dgm:pt>
    <dgm:pt modelId="{A9538FB8-9F9F-479B-95FF-FF413BFC273F}" type="pres">
      <dgm:prSet presAssocID="{E3052B2A-3A56-4989-BB37-78B68AC392D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E75627-D4D5-491D-92DD-F5BFA76893F5}" type="pres">
      <dgm:prSet presAssocID="{E3052B2A-3A56-4989-BB37-78B68AC392D6}" presName="negativeSpace" presStyleCnt="0"/>
      <dgm:spPr/>
    </dgm:pt>
    <dgm:pt modelId="{1B410C71-4938-466F-883F-BC613253ABBE}" type="pres">
      <dgm:prSet presAssocID="{E3052B2A-3A56-4989-BB37-78B68AC392D6}" presName="childText" presStyleLbl="conFgAcc1" presStyleIdx="0" presStyleCnt="4">
        <dgm:presLayoutVars>
          <dgm:bulletEnabled val="1"/>
        </dgm:presLayoutVars>
      </dgm:prSet>
      <dgm:spPr/>
    </dgm:pt>
    <dgm:pt modelId="{B4EB6210-C607-47D1-BFAD-12ED98CBD53C}" type="pres">
      <dgm:prSet presAssocID="{C0135E22-47CC-4FD5-A36F-C5AC12A09DC9}" presName="spaceBetweenRectangles" presStyleCnt="0"/>
      <dgm:spPr/>
    </dgm:pt>
    <dgm:pt modelId="{C046A7C2-A6E8-473C-BCD7-93E0F45E038A}" type="pres">
      <dgm:prSet presAssocID="{E25716B5-97D8-47F8-8EE9-3E83C19C4B26}" presName="parentLin" presStyleCnt="0"/>
      <dgm:spPr/>
    </dgm:pt>
    <dgm:pt modelId="{9A23C87F-C627-4977-AECD-95A56BDBE932}" type="pres">
      <dgm:prSet presAssocID="{E25716B5-97D8-47F8-8EE9-3E83C19C4B26}" presName="parentLeftMargin" presStyleLbl="node1" presStyleIdx="0" presStyleCnt="4"/>
      <dgm:spPr/>
    </dgm:pt>
    <dgm:pt modelId="{84C54657-F230-4801-8D95-DFC3222DFAE7}" type="pres">
      <dgm:prSet presAssocID="{E25716B5-97D8-47F8-8EE9-3E83C19C4B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4D9D14-3603-4587-8A64-B68B7EA2B401}" type="pres">
      <dgm:prSet presAssocID="{E25716B5-97D8-47F8-8EE9-3E83C19C4B26}" presName="negativeSpace" presStyleCnt="0"/>
      <dgm:spPr/>
    </dgm:pt>
    <dgm:pt modelId="{156C465C-7A9C-42D3-B22B-DF95786F7143}" type="pres">
      <dgm:prSet presAssocID="{E25716B5-97D8-47F8-8EE9-3E83C19C4B26}" presName="childText" presStyleLbl="conFgAcc1" presStyleIdx="1" presStyleCnt="4">
        <dgm:presLayoutVars>
          <dgm:bulletEnabled val="1"/>
        </dgm:presLayoutVars>
      </dgm:prSet>
      <dgm:spPr/>
    </dgm:pt>
    <dgm:pt modelId="{4A2700CB-D40D-4753-8959-7C0B3FE24397}" type="pres">
      <dgm:prSet presAssocID="{FD496D05-F660-4BDA-B0C0-42F8DB235243}" presName="spaceBetweenRectangles" presStyleCnt="0"/>
      <dgm:spPr/>
    </dgm:pt>
    <dgm:pt modelId="{D2CC2B90-1A94-4135-B03C-6E30ABA2658E}" type="pres">
      <dgm:prSet presAssocID="{D2BD95CB-7CFF-4876-92FA-47FC446F97B4}" presName="parentLin" presStyleCnt="0"/>
      <dgm:spPr/>
    </dgm:pt>
    <dgm:pt modelId="{A7C729C7-F4EF-4EF8-851E-04FE44373115}" type="pres">
      <dgm:prSet presAssocID="{D2BD95CB-7CFF-4876-92FA-47FC446F97B4}" presName="parentLeftMargin" presStyleLbl="node1" presStyleIdx="1" presStyleCnt="4"/>
      <dgm:spPr/>
    </dgm:pt>
    <dgm:pt modelId="{2C468521-9891-4A22-B0D0-B3516E7F6F03}" type="pres">
      <dgm:prSet presAssocID="{D2BD95CB-7CFF-4876-92FA-47FC446F97B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559022-0FCB-4A59-97AB-51244EFF3F4E}" type="pres">
      <dgm:prSet presAssocID="{D2BD95CB-7CFF-4876-92FA-47FC446F97B4}" presName="negativeSpace" presStyleCnt="0"/>
      <dgm:spPr/>
    </dgm:pt>
    <dgm:pt modelId="{765A85E7-835C-463A-8D4C-FB95B02E817A}" type="pres">
      <dgm:prSet presAssocID="{D2BD95CB-7CFF-4876-92FA-47FC446F97B4}" presName="childText" presStyleLbl="conFgAcc1" presStyleIdx="2" presStyleCnt="4">
        <dgm:presLayoutVars>
          <dgm:bulletEnabled val="1"/>
        </dgm:presLayoutVars>
      </dgm:prSet>
      <dgm:spPr/>
    </dgm:pt>
    <dgm:pt modelId="{B11491FB-4B12-414C-B1F1-400FE1FB8428}" type="pres">
      <dgm:prSet presAssocID="{109FADDA-784C-47DE-8BD4-FF9D88BB0FD5}" presName="spaceBetweenRectangles" presStyleCnt="0"/>
      <dgm:spPr/>
    </dgm:pt>
    <dgm:pt modelId="{AE5F24AD-062C-4B41-8A27-9FC62DF4EB17}" type="pres">
      <dgm:prSet presAssocID="{EDB6AD21-A7F0-4B53-9955-E7AC57FA251B}" presName="parentLin" presStyleCnt="0"/>
      <dgm:spPr/>
    </dgm:pt>
    <dgm:pt modelId="{65460ACF-C460-4539-A147-E34079F7F8C4}" type="pres">
      <dgm:prSet presAssocID="{EDB6AD21-A7F0-4B53-9955-E7AC57FA251B}" presName="parentLeftMargin" presStyleLbl="node1" presStyleIdx="2" presStyleCnt="4"/>
      <dgm:spPr/>
    </dgm:pt>
    <dgm:pt modelId="{7C1BD679-6C81-4756-89BF-B4F7F0AC57E3}" type="pres">
      <dgm:prSet presAssocID="{EDB6AD21-A7F0-4B53-9955-E7AC57FA251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91AAFDD-EDCD-4CAF-B940-6EAFDCAF8B4C}" type="pres">
      <dgm:prSet presAssocID="{EDB6AD21-A7F0-4B53-9955-E7AC57FA251B}" presName="negativeSpace" presStyleCnt="0"/>
      <dgm:spPr/>
    </dgm:pt>
    <dgm:pt modelId="{14AC58F9-39EC-4F0B-8F48-311631B85F63}" type="pres">
      <dgm:prSet presAssocID="{EDB6AD21-A7F0-4B53-9955-E7AC57FA251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53A8607-91E0-4645-849D-087BE690C0D5}" type="presOf" srcId="{D2BD95CB-7CFF-4876-92FA-47FC446F97B4}" destId="{2C468521-9891-4A22-B0D0-B3516E7F6F03}" srcOrd="1" destOrd="0" presId="urn:microsoft.com/office/officeart/2005/8/layout/list1"/>
    <dgm:cxn modelId="{1A19A616-E2A8-4F9B-B1E6-E88767254BAD}" type="presOf" srcId="{E3052B2A-3A56-4989-BB37-78B68AC392D6}" destId="{B12E8F6C-1187-4ED5-8C2E-EA0903AD21CC}" srcOrd="0" destOrd="0" presId="urn:microsoft.com/office/officeart/2005/8/layout/list1"/>
    <dgm:cxn modelId="{9734FD32-106B-4E88-B5DF-81A8E5B7BB52}" type="presOf" srcId="{EDB6AD21-A7F0-4B53-9955-E7AC57FA251B}" destId="{65460ACF-C460-4539-A147-E34079F7F8C4}" srcOrd="0" destOrd="0" presId="urn:microsoft.com/office/officeart/2005/8/layout/list1"/>
    <dgm:cxn modelId="{32734C36-8593-48AE-8C8C-7656C461092F}" type="presOf" srcId="{E25716B5-97D8-47F8-8EE9-3E83C19C4B26}" destId="{9A23C87F-C627-4977-AECD-95A56BDBE932}" srcOrd="0" destOrd="0" presId="urn:microsoft.com/office/officeart/2005/8/layout/list1"/>
    <dgm:cxn modelId="{1F9FE849-673D-40E1-9DD6-4908339FCCF6}" srcId="{3582707D-0452-4C3A-9C02-4D34E85DA059}" destId="{D2BD95CB-7CFF-4876-92FA-47FC446F97B4}" srcOrd="2" destOrd="0" parTransId="{20D9CEA6-9FEE-4D3E-876D-F817F690E4F5}" sibTransId="{109FADDA-784C-47DE-8BD4-FF9D88BB0FD5}"/>
    <dgm:cxn modelId="{FB22F881-484B-4804-AD78-4F59CC3DA3B1}" srcId="{3582707D-0452-4C3A-9C02-4D34E85DA059}" destId="{E3052B2A-3A56-4989-BB37-78B68AC392D6}" srcOrd="0" destOrd="0" parTransId="{35F0212D-E61C-44F7-B57C-9CBEB69F30AC}" sibTransId="{C0135E22-47CC-4FD5-A36F-C5AC12A09DC9}"/>
    <dgm:cxn modelId="{4CC62392-1D14-4BD8-9EBD-A7F314B60544}" type="presOf" srcId="{E3052B2A-3A56-4989-BB37-78B68AC392D6}" destId="{A9538FB8-9F9F-479B-95FF-FF413BFC273F}" srcOrd="1" destOrd="0" presId="urn:microsoft.com/office/officeart/2005/8/layout/list1"/>
    <dgm:cxn modelId="{D8B02096-514C-4415-B4D6-123A08DBA87C}" type="presOf" srcId="{D2BD95CB-7CFF-4876-92FA-47FC446F97B4}" destId="{A7C729C7-F4EF-4EF8-851E-04FE44373115}" srcOrd="0" destOrd="0" presId="urn:microsoft.com/office/officeart/2005/8/layout/list1"/>
    <dgm:cxn modelId="{4A303CAE-8B15-40EE-9189-0C4D090A9D19}" type="presOf" srcId="{E25716B5-97D8-47F8-8EE9-3E83C19C4B26}" destId="{84C54657-F230-4801-8D95-DFC3222DFAE7}" srcOrd="1" destOrd="0" presId="urn:microsoft.com/office/officeart/2005/8/layout/list1"/>
    <dgm:cxn modelId="{4C9543B2-2EDB-4602-A2CF-9FFDF2927525}" srcId="{3582707D-0452-4C3A-9C02-4D34E85DA059}" destId="{EDB6AD21-A7F0-4B53-9955-E7AC57FA251B}" srcOrd="3" destOrd="0" parTransId="{B9538AFE-1D42-40D8-BBD0-6EE68571B339}" sibTransId="{480E8348-95B0-484D-A3F2-BA549229BB4F}"/>
    <dgm:cxn modelId="{8B80FFB2-89A0-426C-B7B0-A2ECC7DFFE21}" srcId="{3582707D-0452-4C3A-9C02-4D34E85DA059}" destId="{E25716B5-97D8-47F8-8EE9-3E83C19C4B26}" srcOrd="1" destOrd="0" parTransId="{7AA56D1F-B3C3-45D0-96C6-A0FC821DB916}" sibTransId="{FD496D05-F660-4BDA-B0C0-42F8DB235243}"/>
    <dgm:cxn modelId="{33759FE8-DAD3-4D79-A542-BB470B1B7EE2}" type="presOf" srcId="{3582707D-0452-4C3A-9C02-4D34E85DA059}" destId="{7A591298-53BF-4A48-819C-3D801443B6C9}" srcOrd="0" destOrd="0" presId="urn:microsoft.com/office/officeart/2005/8/layout/list1"/>
    <dgm:cxn modelId="{D700C4FA-99C9-4362-B175-5620A148DA95}" type="presOf" srcId="{EDB6AD21-A7F0-4B53-9955-E7AC57FA251B}" destId="{7C1BD679-6C81-4756-89BF-B4F7F0AC57E3}" srcOrd="1" destOrd="0" presId="urn:microsoft.com/office/officeart/2005/8/layout/list1"/>
    <dgm:cxn modelId="{4A8193C4-0A4B-4BB5-B36E-A182B4BEF38D}" type="presParOf" srcId="{7A591298-53BF-4A48-819C-3D801443B6C9}" destId="{0DE42B58-E6C6-439D-9F4E-631F6280D3A6}" srcOrd="0" destOrd="0" presId="urn:microsoft.com/office/officeart/2005/8/layout/list1"/>
    <dgm:cxn modelId="{A05AB6F3-44F1-42A7-B2DB-BD5F8E4AE74A}" type="presParOf" srcId="{0DE42B58-E6C6-439D-9F4E-631F6280D3A6}" destId="{B12E8F6C-1187-4ED5-8C2E-EA0903AD21CC}" srcOrd="0" destOrd="0" presId="urn:microsoft.com/office/officeart/2005/8/layout/list1"/>
    <dgm:cxn modelId="{802C9C0C-1122-427D-82FA-57F2EA9DFBE0}" type="presParOf" srcId="{0DE42B58-E6C6-439D-9F4E-631F6280D3A6}" destId="{A9538FB8-9F9F-479B-95FF-FF413BFC273F}" srcOrd="1" destOrd="0" presId="urn:microsoft.com/office/officeart/2005/8/layout/list1"/>
    <dgm:cxn modelId="{BA4D4FDC-B3D2-46F2-9829-7653B0D14454}" type="presParOf" srcId="{7A591298-53BF-4A48-819C-3D801443B6C9}" destId="{7BE75627-D4D5-491D-92DD-F5BFA76893F5}" srcOrd="1" destOrd="0" presId="urn:microsoft.com/office/officeart/2005/8/layout/list1"/>
    <dgm:cxn modelId="{BE2A4AAD-68E4-40C1-98E7-C3213A9A1FA9}" type="presParOf" srcId="{7A591298-53BF-4A48-819C-3D801443B6C9}" destId="{1B410C71-4938-466F-883F-BC613253ABBE}" srcOrd="2" destOrd="0" presId="urn:microsoft.com/office/officeart/2005/8/layout/list1"/>
    <dgm:cxn modelId="{CC2E74F9-587F-4694-B5BC-1D116A9E4CD3}" type="presParOf" srcId="{7A591298-53BF-4A48-819C-3D801443B6C9}" destId="{B4EB6210-C607-47D1-BFAD-12ED98CBD53C}" srcOrd="3" destOrd="0" presId="urn:microsoft.com/office/officeart/2005/8/layout/list1"/>
    <dgm:cxn modelId="{8410BDEC-45B7-4A0D-8A2B-A1CFB88232BC}" type="presParOf" srcId="{7A591298-53BF-4A48-819C-3D801443B6C9}" destId="{C046A7C2-A6E8-473C-BCD7-93E0F45E038A}" srcOrd="4" destOrd="0" presId="urn:microsoft.com/office/officeart/2005/8/layout/list1"/>
    <dgm:cxn modelId="{33D9118C-4831-4C6D-A33E-E027185CEC20}" type="presParOf" srcId="{C046A7C2-A6E8-473C-BCD7-93E0F45E038A}" destId="{9A23C87F-C627-4977-AECD-95A56BDBE932}" srcOrd="0" destOrd="0" presId="urn:microsoft.com/office/officeart/2005/8/layout/list1"/>
    <dgm:cxn modelId="{E61C2ADD-D47F-4E75-ACEC-9A829A591CF0}" type="presParOf" srcId="{C046A7C2-A6E8-473C-BCD7-93E0F45E038A}" destId="{84C54657-F230-4801-8D95-DFC3222DFAE7}" srcOrd="1" destOrd="0" presId="urn:microsoft.com/office/officeart/2005/8/layout/list1"/>
    <dgm:cxn modelId="{08ABD086-E75B-48F3-A55C-921E8D32B22A}" type="presParOf" srcId="{7A591298-53BF-4A48-819C-3D801443B6C9}" destId="{034D9D14-3603-4587-8A64-B68B7EA2B401}" srcOrd="5" destOrd="0" presId="urn:microsoft.com/office/officeart/2005/8/layout/list1"/>
    <dgm:cxn modelId="{0C224ADB-CB5B-4C7B-9DDE-4F90B1D3F7C9}" type="presParOf" srcId="{7A591298-53BF-4A48-819C-3D801443B6C9}" destId="{156C465C-7A9C-42D3-B22B-DF95786F7143}" srcOrd="6" destOrd="0" presId="urn:microsoft.com/office/officeart/2005/8/layout/list1"/>
    <dgm:cxn modelId="{F121A6AB-05C1-42BD-AC9D-61E43D92B58B}" type="presParOf" srcId="{7A591298-53BF-4A48-819C-3D801443B6C9}" destId="{4A2700CB-D40D-4753-8959-7C0B3FE24397}" srcOrd="7" destOrd="0" presId="urn:microsoft.com/office/officeart/2005/8/layout/list1"/>
    <dgm:cxn modelId="{0371F87E-8D8B-412C-A7AC-DB6D41E24BE7}" type="presParOf" srcId="{7A591298-53BF-4A48-819C-3D801443B6C9}" destId="{D2CC2B90-1A94-4135-B03C-6E30ABA2658E}" srcOrd="8" destOrd="0" presId="urn:microsoft.com/office/officeart/2005/8/layout/list1"/>
    <dgm:cxn modelId="{CB6E9AE4-EF6F-434C-A30A-E99D9E984E38}" type="presParOf" srcId="{D2CC2B90-1A94-4135-B03C-6E30ABA2658E}" destId="{A7C729C7-F4EF-4EF8-851E-04FE44373115}" srcOrd="0" destOrd="0" presId="urn:microsoft.com/office/officeart/2005/8/layout/list1"/>
    <dgm:cxn modelId="{5A451D5A-282E-4674-A544-3C2735401FCB}" type="presParOf" srcId="{D2CC2B90-1A94-4135-B03C-6E30ABA2658E}" destId="{2C468521-9891-4A22-B0D0-B3516E7F6F03}" srcOrd="1" destOrd="0" presId="urn:microsoft.com/office/officeart/2005/8/layout/list1"/>
    <dgm:cxn modelId="{1BDF86E5-100E-4002-9898-D6B4C60B512D}" type="presParOf" srcId="{7A591298-53BF-4A48-819C-3D801443B6C9}" destId="{D7559022-0FCB-4A59-97AB-51244EFF3F4E}" srcOrd="9" destOrd="0" presId="urn:microsoft.com/office/officeart/2005/8/layout/list1"/>
    <dgm:cxn modelId="{DC77F3F8-08EA-414B-9365-F00281901848}" type="presParOf" srcId="{7A591298-53BF-4A48-819C-3D801443B6C9}" destId="{765A85E7-835C-463A-8D4C-FB95B02E817A}" srcOrd="10" destOrd="0" presId="urn:microsoft.com/office/officeart/2005/8/layout/list1"/>
    <dgm:cxn modelId="{CF9CB887-1E7B-42EE-B2C4-4E43C19E78B4}" type="presParOf" srcId="{7A591298-53BF-4A48-819C-3D801443B6C9}" destId="{B11491FB-4B12-414C-B1F1-400FE1FB8428}" srcOrd="11" destOrd="0" presId="urn:microsoft.com/office/officeart/2005/8/layout/list1"/>
    <dgm:cxn modelId="{BA2C8E0A-01AE-4D15-80BC-17B303449C5F}" type="presParOf" srcId="{7A591298-53BF-4A48-819C-3D801443B6C9}" destId="{AE5F24AD-062C-4B41-8A27-9FC62DF4EB17}" srcOrd="12" destOrd="0" presId="urn:microsoft.com/office/officeart/2005/8/layout/list1"/>
    <dgm:cxn modelId="{B5324862-7139-4AFF-86AD-3B01238503C3}" type="presParOf" srcId="{AE5F24AD-062C-4B41-8A27-9FC62DF4EB17}" destId="{65460ACF-C460-4539-A147-E34079F7F8C4}" srcOrd="0" destOrd="0" presId="urn:microsoft.com/office/officeart/2005/8/layout/list1"/>
    <dgm:cxn modelId="{85D780AB-49C0-4C2A-8B10-5933A8028A3E}" type="presParOf" srcId="{AE5F24AD-062C-4B41-8A27-9FC62DF4EB17}" destId="{7C1BD679-6C81-4756-89BF-B4F7F0AC57E3}" srcOrd="1" destOrd="0" presId="urn:microsoft.com/office/officeart/2005/8/layout/list1"/>
    <dgm:cxn modelId="{86E67BBC-3605-4048-9353-71D2776FBBC5}" type="presParOf" srcId="{7A591298-53BF-4A48-819C-3D801443B6C9}" destId="{291AAFDD-EDCD-4CAF-B940-6EAFDCAF8B4C}" srcOrd="13" destOrd="0" presId="urn:microsoft.com/office/officeart/2005/8/layout/list1"/>
    <dgm:cxn modelId="{9F0CAC24-4075-4476-9ADE-F1CDBBF38D60}" type="presParOf" srcId="{7A591298-53BF-4A48-819C-3D801443B6C9}" destId="{14AC58F9-39EC-4F0B-8F48-311631B85F6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C5C18E-0323-4135-A9A2-672F7806A5B2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E67E11-C3FA-4354-B893-22909E51981A}">
      <dgm:prSet/>
      <dgm:spPr/>
      <dgm:t>
        <a:bodyPr/>
        <a:lstStyle/>
        <a:p>
          <a:r>
            <a:rPr lang="en-US"/>
            <a:t>The wireless revolution has transformed devices into portable computing platforms.</a:t>
          </a:r>
        </a:p>
      </dgm:t>
    </dgm:pt>
    <dgm:pt modelId="{165C5A39-71F9-4D7E-97BE-D224D8885D50}" type="parTrans" cxnId="{F7AC23AB-A06A-4BFA-AB02-3D329A018958}">
      <dgm:prSet/>
      <dgm:spPr/>
      <dgm:t>
        <a:bodyPr/>
        <a:lstStyle/>
        <a:p>
          <a:endParaRPr lang="en-US"/>
        </a:p>
      </dgm:t>
    </dgm:pt>
    <dgm:pt modelId="{48564026-9C41-43FD-A9E8-6975B5F36573}" type="sibTrans" cxnId="{F7AC23AB-A06A-4BFA-AB02-3D329A018958}">
      <dgm:prSet/>
      <dgm:spPr/>
      <dgm:t>
        <a:bodyPr/>
        <a:lstStyle/>
        <a:p>
          <a:endParaRPr lang="en-US"/>
        </a:p>
      </dgm:t>
    </dgm:pt>
    <dgm:pt modelId="{04D2D9FC-413B-47CF-8368-B2326F75E178}">
      <dgm:prSet/>
      <dgm:spPr/>
      <dgm:t>
        <a:bodyPr/>
        <a:lstStyle/>
        <a:p>
          <a:r>
            <a:rPr lang="en-US"/>
            <a:t>Businesses benefit from wireless communication for better connectivity.</a:t>
          </a:r>
        </a:p>
      </dgm:t>
    </dgm:pt>
    <dgm:pt modelId="{98E57874-E901-423D-B1DF-020C8E589A05}" type="parTrans" cxnId="{614AD4D5-FC4B-4825-88D6-4A9A5CD9050A}">
      <dgm:prSet/>
      <dgm:spPr/>
      <dgm:t>
        <a:bodyPr/>
        <a:lstStyle/>
        <a:p>
          <a:endParaRPr lang="en-US"/>
        </a:p>
      </dgm:t>
    </dgm:pt>
    <dgm:pt modelId="{F50D6B1A-96AB-40DD-9678-0587543C6471}" type="sibTrans" cxnId="{614AD4D5-FC4B-4825-88D6-4A9A5CD9050A}">
      <dgm:prSet/>
      <dgm:spPr/>
      <dgm:t>
        <a:bodyPr/>
        <a:lstStyle/>
        <a:p>
          <a:endParaRPr lang="en-US"/>
        </a:p>
      </dgm:t>
    </dgm:pt>
    <dgm:pt modelId="{92E0DCC3-878E-4225-B8BD-FB8641C8972F}">
      <dgm:prSet/>
      <dgm:spPr/>
      <dgm:t>
        <a:bodyPr/>
        <a:lstStyle/>
        <a:p>
          <a:r>
            <a:rPr lang="en-US"/>
            <a:t>Digital cellular services like GSM and CDMA offer high-speed transmission.</a:t>
          </a:r>
        </a:p>
      </dgm:t>
    </dgm:pt>
    <dgm:pt modelId="{0CE54F99-E590-402B-B1B3-E989C23AB882}" type="parTrans" cxnId="{45E0CDC2-801C-4DF8-95CC-B2CB44D40FDA}">
      <dgm:prSet/>
      <dgm:spPr/>
      <dgm:t>
        <a:bodyPr/>
        <a:lstStyle/>
        <a:p>
          <a:endParaRPr lang="en-US"/>
        </a:p>
      </dgm:t>
    </dgm:pt>
    <dgm:pt modelId="{7293C40D-F2D7-4414-9436-AC3DDF48DE67}" type="sibTrans" cxnId="{45E0CDC2-801C-4DF8-95CC-B2CB44D40FDA}">
      <dgm:prSet/>
      <dgm:spPr/>
      <dgm:t>
        <a:bodyPr/>
        <a:lstStyle/>
        <a:p>
          <a:endParaRPr lang="en-US"/>
        </a:p>
      </dgm:t>
    </dgm:pt>
    <dgm:pt modelId="{8799287F-892D-42C1-B3FD-407AD243DA2E}">
      <dgm:prSet/>
      <dgm:spPr/>
      <dgm:t>
        <a:bodyPr/>
        <a:lstStyle/>
        <a:p>
          <a:r>
            <a:rPr lang="en-US"/>
            <a:t>3G networks provide broadband Internet access.</a:t>
          </a:r>
        </a:p>
      </dgm:t>
    </dgm:pt>
    <dgm:pt modelId="{D7498B06-F6E2-47DC-9369-DCF01411612D}" type="parTrans" cxnId="{A9567819-678D-4907-A2B3-6C6C2855EA6C}">
      <dgm:prSet/>
      <dgm:spPr/>
      <dgm:t>
        <a:bodyPr/>
        <a:lstStyle/>
        <a:p>
          <a:endParaRPr lang="en-US"/>
        </a:p>
      </dgm:t>
    </dgm:pt>
    <dgm:pt modelId="{CDF88799-E8DD-4775-B8E3-CE9442A8D908}" type="sibTrans" cxnId="{A9567819-678D-4907-A2B3-6C6C2855EA6C}">
      <dgm:prSet/>
      <dgm:spPr/>
      <dgm:t>
        <a:bodyPr/>
        <a:lstStyle/>
        <a:p>
          <a:endParaRPr lang="en-US"/>
        </a:p>
      </dgm:t>
    </dgm:pt>
    <dgm:pt modelId="{EAC07F87-00A6-4492-9FE7-E64AA128618D}" type="pres">
      <dgm:prSet presAssocID="{09C5C18E-0323-4135-A9A2-672F7806A5B2}" presName="matrix" presStyleCnt="0">
        <dgm:presLayoutVars>
          <dgm:chMax val="1"/>
          <dgm:dir/>
          <dgm:resizeHandles val="exact"/>
        </dgm:presLayoutVars>
      </dgm:prSet>
      <dgm:spPr/>
    </dgm:pt>
    <dgm:pt modelId="{E6DC2740-DCF1-4BFE-8312-A0C7CE511FC0}" type="pres">
      <dgm:prSet presAssocID="{09C5C18E-0323-4135-A9A2-672F7806A5B2}" presName="diamond" presStyleLbl="bgShp" presStyleIdx="0" presStyleCnt="1"/>
      <dgm:spPr/>
    </dgm:pt>
    <dgm:pt modelId="{95F48395-D974-48AF-B989-EE7D43E7A799}" type="pres">
      <dgm:prSet presAssocID="{09C5C18E-0323-4135-A9A2-672F7806A5B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3F5E9EA-AA8C-4B46-8CFF-D38901753CEC}" type="pres">
      <dgm:prSet presAssocID="{09C5C18E-0323-4135-A9A2-672F7806A5B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6FA8C01-6DBF-48C0-AFD1-319E23F56300}" type="pres">
      <dgm:prSet presAssocID="{09C5C18E-0323-4135-A9A2-672F7806A5B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CBDC02A-1086-48BE-B4D5-E7383D28AE3E}" type="pres">
      <dgm:prSet presAssocID="{09C5C18E-0323-4135-A9A2-672F7806A5B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9567819-678D-4907-A2B3-6C6C2855EA6C}" srcId="{09C5C18E-0323-4135-A9A2-672F7806A5B2}" destId="{8799287F-892D-42C1-B3FD-407AD243DA2E}" srcOrd="3" destOrd="0" parTransId="{D7498B06-F6E2-47DC-9369-DCF01411612D}" sibTransId="{CDF88799-E8DD-4775-B8E3-CE9442A8D908}"/>
    <dgm:cxn modelId="{2DF6BF65-19AA-4B51-87ED-2907160927BA}" type="presOf" srcId="{8799287F-892D-42C1-B3FD-407AD243DA2E}" destId="{3CBDC02A-1086-48BE-B4D5-E7383D28AE3E}" srcOrd="0" destOrd="0" presId="urn:microsoft.com/office/officeart/2005/8/layout/matrix3"/>
    <dgm:cxn modelId="{84F9B45A-1628-4F26-8E8C-5D61F8DED3FE}" type="presOf" srcId="{92E0DCC3-878E-4225-B8BD-FB8641C8972F}" destId="{96FA8C01-6DBF-48C0-AFD1-319E23F56300}" srcOrd="0" destOrd="0" presId="urn:microsoft.com/office/officeart/2005/8/layout/matrix3"/>
    <dgm:cxn modelId="{1E91F48D-D3C9-400E-A405-F7581459FE63}" type="presOf" srcId="{04D2D9FC-413B-47CF-8368-B2326F75E178}" destId="{E3F5E9EA-AA8C-4B46-8CFF-D38901753CEC}" srcOrd="0" destOrd="0" presId="urn:microsoft.com/office/officeart/2005/8/layout/matrix3"/>
    <dgm:cxn modelId="{F7AC23AB-A06A-4BFA-AB02-3D329A018958}" srcId="{09C5C18E-0323-4135-A9A2-672F7806A5B2}" destId="{BFE67E11-C3FA-4354-B893-22909E51981A}" srcOrd="0" destOrd="0" parTransId="{165C5A39-71F9-4D7E-97BE-D224D8885D50}" sibTransId="{48564026-9C41-43FD-A9E8-6975B5F36573}"/>
    <dgm:cxn modelId="{45E0CDC2-801C-4DF8-95CC-B2CB44D40FDA}" srcId="{09C5C18E-0323-4135-A9A2-672F7806A5B2}" destId="{92E0DCC3-878E-4225-B8BD-FB8641C8972F}" srcOrd="2" destOrd="0" parTransId="{0CE54F99-E590-402B-B1B3-E989C23AB882}" sibTransId="{7293C40D-F2D7-4414-9436-AC3DDF48DE67}"/>
    <dgm:cxn modelId="{614AD4D5-FC4B-4825-88D6-4A9A5CD9050A}" srcId="{09C5C18E-0323-4135-A9A2-672F7806A5B2}" destId="{04D2D9FC-413B-47CF-8368-B2326F75E178}" srcOrd="1" destOrd="0" parTransId="{98E57874-E901-423D-B1DF-020C8E589A05}" sibTransId="{F50D6B1A-96AB-40DD-9678-0587543C6471}"/>
    <dgm:cxn modelId="{E13C6AEB-9FFD-4594-B0B7-C91854BCE332}" type="presOf" srcId="{BFE67E11-C3FA-4354-B893-22909E51981A}" destId="{95F48395-D974-48AF-B989-EE7D43E7A799}" srcOrd="0" destOrd="0" presId="urn:microsoft.com/office/officeart/2005/8/layout/matrix3"/>
    <dgm:cxn modelId="{766695F5-CDA1-4F2A-B931-CB5C64721925}" type="presOf" srcId="{09C5C18E-0323-4135-A9A2-672F7806A5B2}" destId="{EAC07F87-00A6-4492-9FE7-E64AA128618D}" srcOrd="0" destOrd="0" presId="urn:microsoft.com/office/officeart/2005/8/layout/matrix3"/>
    <dgm:cxn modelId="{AD8510D6-F9D9-4193-AF0E-B03D49A086F1}" type="presParOf" srcId="{EAC07F87-00A6-4492-9FE7-E64AA128618D}" destId="{E6DC2740-DCF1-4BFE-8312-A0C7CE511FC0}" srcOrd="0" destOrd="0" presId="urn:microsoft.com/office/officeart/2005/8/layout/matrix3"/>
    <dgm:cxn modelId="{E5419C45-1113-4B6F-B5A1-9970281C1860}" type="presParOf" srcId="{EAC07F87-00A6-4492-9FE7-E64AA128618D}" destId="{95F48395-D974-48AF-B989-EE7D43E7A799}" srcOrd="1" destOrd="0" presId="urn:microsoft.com/office/officeart/2005/8/layout/matrix3"/>
    <dgm:cxn modelId="{D6782771-5A16-4FFB-A174-4B1C89F82FCF}" type="presParOf" srcId="{EAC07F87-00A6-4492-9FE7-E64AA128618D}" destId="{E3F5E9EA-AA8C-4B46-8CFF-D38901753CEC}" srcOrd="2" destOrd="0" presId="urn:microsoft.com/office/officeart/2005/8/layout/matrix3"/>
    <dgm:cxn modelId="{A07F83C4-D135-424C-B9B4-6D2D75A17F61}" type="presParOf" srcId="{EAC07F87-00A6-4492-9FE7-E64AA128618D}" destId="{96FA8C01-6DBF-48C0-AFD1-319E23F56300}" srcOrd="3" destOrd="0" presId="urn:microsoft.com/office/officeart/2005/8/layout/matrix3"/>
    <dgm:cxn modelId="{88D890F5-AF64-4168-9BF7-3C979E1B7ABE}" type="presParOf" srcId="{EAC07F87-00A6-4492-9FE7-E64AA128618D}" destId="{3CBDC02A-1086-48BE-B4D5-E7383D28AE3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B23FB7-8AEC-49E8-B530-63904787DA4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B1C4044-5000-4BD3-B91A-FF814A3A0AC3}">
      <dgm:prSet/>
      <dgm:spPr/>
      <dgm:t>
        <a:bodyPr/>
        <a:lstStyle/>
        <a:p>
          <a:r>
            <a:rPr lang="en-US"/>
            <a:t>Wi-Fi and Bluetooth enable wireless Internet access.</a:t>
          </a:r>
        </a:p>
      </dgm:t>
    </dgm:pt>
    <dgm:pt modelId="{C56AE62F-349A-47F6-B114-9B311EED87A2}" type="parTrans" cxnId="{5DA77F50-DDB9-4810-84B6-7A0679108F8F}">
      <dgm:prSet/>
      <dgm:spPr/>
      <dgm:t>
        <a:bodyPr/>
        <a:lstStyle/>
        <a:p>
          <a:endParaRPr lang="en-US"/>
        </a:p>
      </dgm:t>
    </dgm:pt>
    <dgm:pt modelId="{10A05091-A181-4679-A0CF-A2FDDDFC8868}" type="sibTrans" cxnId="{5DA77F50-DDB9-4810-84B6-7A0679108F8F}">
      <dgm:prSet/>
      <dgm:spPr/>
      <dgm:t>
        <a:bodyPr/>
        <a:lstStyle/>
        <a:p>
          <a:endParaRPr lang="en-US"/>
        </a:p>
      </dgm:t>
    </dgm:pt>
    <dgm:pt modelId="{3D631561-645F-4E20-BB45-35DBB2D190E3}">
      <dgm:prSet/>
      <dgm:spPr/>
      <dgm:t>
        <a:bodyPr/>
        <a:lstStyle/>
        <a:p>
          <a:r>
            <a:rPr lang="en-US"/>
            <a:t>WiMax extends wireless Internet access to areas without traditional broadband connectivity.</a:t>
          </a:r>
        </a:p>
      </dgm:t>
    </dgm:pt>
    <dgm:pt modelId="{5989A252-ADD3-4680-900A-575CDF1217A9}" type="parTrans" cxnId="{A8CC8260-5CD0-4C88-895D-1EE76215F2C3}">
      <dgm:prSet/>
      <dgm:spPr/>
      <dgm:t>
        <a:bodyPr/>
        <a:lstStyle/>
        <a:p>
          <a:endParaRPr lang="en-US"/>
        </a:p>
      </dgm:t>
    </dgm:pt>
    <dgm:pt modelId="{58E13B4F-BD72-4756-8719-E01810F45B56}" type="sibTrans" cxnId="{A8CC8260-5CD0-4C88-895D-1EE76215F2C3}">
      <dgm:prSet/>
      <dgm:spPr/>
      <dgm:t>
        <a:bodyPr/>
        <a:lstStyle/>
        <a:p>
          <a:endParaRPr lang="en-US"/>
        </a:p>
      </dgm:t>
    </dgm:pt>
    <dgm:pt modelId="{3A6E575B-5BD7-42E2-BD2C-33DD54E7A02F}">
      <dgm:prSet/>
      <dgm:spPr/>
      <dgm:t>
        <a:bodyPr/>
        <a:lstStyle/>
        <a:p>
          <a:r>
            <a:rPr lang="en-US"/>
            <a:t>RFID systems track goods in the supply chain.</a:t>
          </a:r>
        </a:p>
      </dgm:t>
    </dgm:pt>
    <dgm:pt modelId="{EC10A6C0-6490-4DBC-92DC-04CE00BFE712}" type="parTrans" cxnId="{9915DDA6-3F04-49D8-A776-0B1AB19C8E52}">
      <dgm:prSet/>
      <dgm:spPr/>
      <dgm:t>
        <a:bodyPr/>
        <a:lstStyle/>
        <a:p>
          <a:endParaRPr lang="en-US"/>
        </a:p>
      </dgm:t>
    </dgm:pt>
    <dgm:pt modelId="{42642627-F5B5-4FB4-AEDF-FCAAFE852AC5}" type="sibTrans" cxnId="{9915DDA6-3F04-49D8-A776-0B1AB19C8E52}">
      <dgm:prSet/>
      <dgm:spPr/>
      <dgm:t>
        <a:bodyPr/>
        <a:lstStyle/>
        <a:p>
          <a:endParaRPr lang="en-US"/>
        </a:p>
      </dgm:t>
    </dgm:pt>
    <dgm:pt modelId="{57464E8B-CF29-44D7-8E72-7E972713D03D}">
      <dgm:prSet/>
      <dgm:spPr/>
      <dgm:t>
        <a:bodyPr/>
        <a:lstStyle/>
        <a:p>
          <a:r>
            <a:rPr lang="en-US"/>
            <a:t>Wireless sensor networks monitor various applications.</a:t>
          </a:r>
        </a:p>
      </dgm:t>
    </dgm:pt>
    <dgm:pt modelId="{602A2955-A716-48E7-8DFA-E16C9F2EE849}" type="parTrans" cxnId="{19B1032A-6DF9-41F3-856C-D5EE2CE9E3FD}">
      <dgm:prSet/>
      <dgm:spPr/>
      <dgm:t>
        <a:bodyPr/>
        <a:lstStyle/>
        <a:p>
          <a:endParaRPr lang="en-US"/>
        </a:p>
      </dgm:t>
    </dgm:pt>
    <dgm:pt modelId="{F5B30CD6-2CA4-457F-A278-456B89A14F1F}" type="sibTrans" cxnId="{19B1032A-6DF9-41F3-856C-D5EE2CE9E3FD}">
      <dgm:prSet/>
      <dgm:spPr/>
      <dgm:t>
        <a:bodyPr/>
        <a:lstStyle/>
        <a:p>
          <a:endParaRPr lang="en-US"/>
        </a:p>
      </dgm:t>
    </dgm:pt>
    <dgm:pt modelId="{24B89A26-8E10-4DF4-890D-87246F45AF6F}" type="pres">
      <dgm:prSet presAssocID="{C5B23FB7-8AEC-49E8-B530-63904787DA4B}" presName="outerComposite" presStyleCnt="0">
        <dgm:presLayoutVars>
          <dgm:chMax val="5"/>
          <dgm:dir/>
          <dgm:resizeHandles val="exact"/>
        </dgm:presLayoutVars>
      </dgm:prSet>
      <dgm:spPr/>
    </dgm:pt>
    <dgm:pt modelId="{AE8AB0F8-8E25-47FF-A067-338E5C02CA21}" type="pres">
      <dgm:prSet presAssocID="{C5B23FB7-8AEC-49E8-B530-63904787DA4B}" presName="dummyMaxCanvas" presStyleCnt="0">
        <dgm:presLayoutVars/>
      </dgm:prSet>
      <dgm:spPr/>
    </dgm:pt>
    <dgm:pt modelId="{A3FB39CB-558D-4392-91AB-281BD4457EE1}" type="pres">
      <dgm:prSet presAssocID="{C5B23FB7-8AEC-49E8-B530-63904787DA4B}" presName="FourNodes_1" presStyleLbl="node1" presStyleIdx="0" presStyleCnt="4">
        <dgm:presLayoutVars>
          <dgm:bulletEnabled val="1"/>
        </dgm:presLayoutVars>
      </dgm:prSet>
      <dgm:spPr/>
    </dgm:pt>
    <dgm:pt modelId="{1A868E5D-7C21-40F2-896D-0AF68A905E91}" type="pres">
      <dgm:prSet presAssocID="{C5B23FB7-8AEC-49E8-B530-63904787DA4B}" presName="FourNodes_2" presStyleLbl="node1" presStyleIdx="1" presStyleCnt="4">
        <dgm:presLayoutVars>
          <dgm:bulletEnabled val="1"/>
        </dgm:presLayoutVars>
      </dgm:prSet>
      <dgm:spPr/>
    </dgm:pt>
    <dgm:pt modelId="{F3757193-5D2F-4296-807A-0402FDA520EC}" type="pres">
      <dgm:prSet presAssocID="{C5B23FB7-8AEC-49E8-B530-63904787DA4B}" presName="FourNodes_3" presStyleLbl="node1" presStyleIdx="2" presStyleCnt="4">
        <dgm:presLayoutVars>
          <dgm:bulletEnabled val="1"/>
        </dgm:presLayoutVars>
      </dgm:prSet>
      <dgm:spPr/>
    </dgm:pt>
    <dgm:pt modelId="{C00A5AA3-2973-4DA5-BA09-8B7BBCF85FE9}" type="pres">
      <dgm:prSet presAssocID="{C5B23FB7-8AEC-49E8-B530-63904787DA4B}" presName="FourNodes_4" presStyleLbl="node1" presStyleIdx="3" presStyleCnt="4">
        <dgm:presLayoutVars>
          <dgm:bulletEnabled val="1"/>
        </dgm:presLayoutVars>
      </dgm:prSet>
      <dgm:spPr/>
    </dgm:pt>
    <dgm:pt modelId="{37E5B9E9-C39D-427B-9E73-4223A6A1D35C}" type="pres">
      <dgm:prSet presAssocID="{C5B23FB7-8AEC-49E8-B530-63904787DA4B}" presName="FourConn_1-2" presStyleLbl="fgAccFollowNode1" presStyleIdx="0" presStyleCnt="3">
        <dgm:presLayoutVars>
          <dgm:bulletEnabled val="1"/>
        </dgm:presLayoutVars>
      </dgm:prSet>
      <dgm:spPr/>
    </dgm:pt>
    <dgm:pt modelId="{A85EA078-756E-4DAD-A034-2D24F73E1426}" type="pres">
      <dgm:prSet presAssocID="{C5B23FB7-8AEC-49E8-B530-63904787DA4B}" presName="FourConn_2-3" presStyleLbl="fgAccFollowNode1" presStyleIdx="1" presStyleCnt="3">
        <dgm:presLayoutVars>
          <dgm:bulletEnabled val="1"/>
        </dgm:presLayoutVars>
      </dgm:prSet>
      <dgm:spPr/>
    </dgm:pt>
    <dgm:pt modelId="{291EF34E-8A7C-46DA-B474-CA78E182FA6B}" type="pres">
      <dgm:prSet presAssocID="{C5B23FB7-8AEC-49E8-B530-63904787DA4B}" presName="FourConn_3-4" presStyleLbl="fgAccFollowNode1" presStyleIdx="2" presStyleCnt="3">
        <dgm:presLayoutVars>
          <dgm:bulletEnabled val="1"/>
        </dgm:presLayoutVars>
      </dgm:prSet>
      <dgm:spPr/>
    </dgm:pt>
    <dgm:pt modelId="{CAE44D74-56F1-4BDB-B8E5-4EC59DE75853}" type="pres">
      <dgm:prSet presAssocID="{C5B23FB7-8AEC-49E8-B530-63904787DA4B}" presName="FourNodes_1_text" presStyleLbl="node1" presStyleIdx="3" presStyleCnt="4">
        <dgm:presLayoutVars>
          <dgm:bulletEnabled val="1"/>
        </dgm:presLayoutVars>
      </dgm:prSet>
      <dgm:spPr/>
    </dgm:pt>
    <dgm:pt modelId="{04D8D63E-69DF-46D4-9A0E-1FBF79A161BA}" type="pres">
      <dgm:prSet presAssocID="{C5B23FB7-8AEC-49E8-B530-63904787DA4B}" presName="FourNodes_2_text" presStyleLbl="node1" presStyleIdx="3" presStyleCnt="4">
        <dgm:presLayoutVars>
          <dgm:bulletEnabled val="1"/>
        </dgm:presLayoutVars>
      </dgm:prSet>
      <dgm:spPr/>
    </dgm:pt>
    <dgm:pt modelId="{5ED158CC-D461-41E2-862F-1245A8582D5B}" type="pres">
      <dgm:prSet presAssocID="{C5B23FB7-8AEC-49E8-B530-63904787DA4B}" presName="FourNodes_3_text" presStyleLbl="node1" presStyleIdx="3" presStyleCnt="4">
        <dgm:presLayoutVars>
          <dgm:bulletEnabled val="1"/>
        </dgm:presLayoutVars>
      </dgm:prSet>
      <dgm:spPr/>
    </dgm:pt>
    <dgm:pt modelId="{6B81FB2F-C8A2-4A77-9711-DBCF01DDC0A1}" type="pres">
      <dgm:prSet presAssocID="{C5B23FB7-8AEC-49E8-B530-63904787DA4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7E66F20-6205-4366-A9DA-050F0B503829}" type="presOf" srcId="{57464E8B-CF29-44D7-8E72-7E972713D03D}" destId="{6B81FB2F-C8A2-4A77-9711-DBCF01DDC0A1}" srcOrd="1" destOrd="0" presId="urn:microsoft.com/office/officeart/2005/8/layout/vProcess5"/>
    <dgm:cxn modelId="{19B1032A-6DF9-41F3-856C-D5EE2CE9E3FD}" srcId="{C5B23FB7-8AEC-49E8-B530-63904787DA4B}" destId="{57464E8B-CF29-44D7-8E72-7E972713D03D}" srcOrd="3" destOrd="0" parTransId="{602A2955-A716-48E7-8DFA-E16C9F2EE849}" sibTransId="{F5B30CD6-2CA4-457F-A278-456B89A14F1F}"/>
    <dgm:cxn modelId="{5AB2672B-EAD4-4DD2-8B60-DD076A1F739B}" type="presOf" srcId="{FB1C4044-5000-4BD3-B91A-FF814A3A0AC3}" destId="{A3FB39CB-558D-4392-91AB-281BD4457EE1}" srcOrd="0" destOrd="0" presId="urn:microsoft.com/office/officeart/2005/8/layout/vProcess5"/>
    <dgm:cxn modelId="{7B8EF63C-684B-4C7E-AEAB-4B4DD9869BFB}" type="presOf" srcId="{3A6E575B-5BD7-42E2-BD2C-33DD54E7A02F}" destId="{F3757193-5D2F-4296-807A-0402FDA520EC}" srcOrd="0" destOrd="0" presId="urn:microsoft.com/office/officeart/2005/8/layout/vProcess5"/>
    <dgm:cxn modelId="{F1FEDB40-24AD-4A8E-A8BA-4429BF4E7144}" type="presOf" srcId="{3D631561-645F-4E20-BB45-35DBB2D190E3}" destId="{04D8D63E-69DF-46D4-9A0E-1FBF79A161BA}" srcOrd="1" destOrd="0" presId="urn:microsoft.com/office/officeart/2005/8/layout/vProcess5"/>
    <dgm:cxn modelId="{A8CC8260-5CD0-4C88-895D-1EE76215F2C3}" srcId="{C5B23FB7-8AEC-49E8-B530-63904787DA4B}" destId="{3D631561-645F-4E20-BB45-35DBB2D190E3}" srcOrd="1" destOrd="0" parTransId="{5989A252-ADD3-4680-900A-575CDF1217A9}" sibTransId="{58E13B4F-BD72-4756-8719-E01810F45B56}"/>
    <dgm:cxn modelId="{5DA77F50-DDB9-4810-84B6-7A0679108F8F}" srcId="{C5B23FB7-8AEC-49E8-B530-63904787DA4B}" destId="{FB1C4044-5000-4BD3-B91A-FF814A3A0AC3}" srcOrd="0" destOrd="0" parTransId="{C56AE62F-349A-47F6-B114-9B311EED87A2}" sibTransId="{10A05091-A181-4679-A0CF-A2FDDDFC8868}"/>
    <dgm:cxn modelId="{01FB0B54-63B7-4D31-AD1B-B4C800342383}" type="presOf" srcId="{42642627-F5B5-4FB4-AEDF-FCAAFE852AC5}" destId="{291EF34E-8A7C-46DA-B474-CA78E182FA6B}" srcOrd="0" destOrd="0" presId="urn:microsoft.com/office/officeart/2005/8/layout/vProcess5"/>
    <dgm:cxn modelId="{BB02DC92-9418-4317-B137-ED4CF105BDFD}" type="presOf" srcId="{58E13B4F-BD72-4756-8719-E01810F45B56}" destId="{A85EA078-756E-4DAD-A034-2D24F73E1426}" srcOrd="0" destOrd="0" presId="urn:microsoft.com/office/officeart/2005/8/layout/vProcess5"/>
    <dgm:cxn modelId="{D7E991A3-4923-4EFC-9460-93751C548B1E}" type="presOf" srcId="{C5B23FB7-8AEC-49E8-B530-63904787DA4B}" destId="{24B89A26-8E10-4DF4-890D-87246F45AF6F}" srcOrd="0" destOrd="0" presId="urn:microsoft.com/office/officeart/2005/8/layout/vProcess5"/>
    <dgm:cxn modelId="{9915DDA6-3F04-49D8-A776-0B1AB19C8E52}" srcId="{C5B23FB7-8AEC-49E8-B530-63904787DA4B}" destId="{3A6E575B-5BD7-42E2-BD2C-33DD54E7A02F}" srcOrd="2" destOrd="0" parTransId="{EC10A6C0-6490-4DBC-92DC-04CE00BFE712}" sibTransId="{42642627-F5B5-4FB4-AEDF-FCAAFE852AC5}"/>
    <dgm:cxn modelId="{D965B1C0-0895-40D2-9B46-4F96D51096CB}" type="presOf" srcId="{3D631561-645F-4E20-BB45-35DBB2D190E3}" destId="{1A868E5D-7C21-40F2-896D-0AF68A905E91}" srcOrd="0" destOrd="0" presId="urn:microsoft.com/office/officeart/2005/8/layout/vProcess5"/>
    <dgm:cxn modelId="{F631D5C8-23C1-4BC4-A8BA-1EDBA35F57E2}" type="presOf" srcId="{FB1C4044-5000-4BD3-B91A-FF814A3A0AC3}" destId="{CAE44D74-56F1-4BDB-B8E5-4EC59DE75853}" srcOrd="1" destOrd="0" presId="urn:microsoft.com/office/officeart/2005/8/layout/vProcess5"/>
    <dgm:cxn modelId="{DD1DC1CA-D0DE-48C1-AD4D-8647FE392EEF}" type="presOf" srcId="{57464E8B-CF29-44D7-8E72-7E972713D03D}" destId="{C00A5AA3-2973-4DA5-BA09-8B7BBCF85FE9}" srcOrd="0" destOrd="0" presId="urn:microsoft.com/office/officeart/2005/8/layout/vProcess5"/>
    <dgm:cxn modelId="{89234CD9-684D-4F7D-B939-33A607C2AB08}" type="presOf" srcId="{3A6E575B-5BD7-42E2-BD2C-33DD54E7A02F}" destId="{5ED158CC-D461-41E2-862F-1245A8582D5B}" srcOrd="1" destOrd="0" presId="urn:microsoft.com/office/officeart/2005/8/layout/vProcess5"/>
    <dgm:cxn modelId="{749858DB-6073-4EEC-A68D-38625E860435}" type="presOf" srcId="{10A05091-A181-4679-A0CF-A2FDDDFC8868}" destId="{37E5B9E9-C39D-427B-9E73-4223A6A1D35C}" srcOrd="0" destOrd="0" presId="urn:microsoft.com/office/officeart/2005/8/layout/vProcess5"/>
    <dgm:cxn modelId="{9FB2C0E6-F399-40A7-AD3F-D04BAE279EDB}" type="presParOf" srcId="{24B89A26-8E10-4DF4-890D-87246F45AF6F}" destId="{AE8AB0F8-8E25-47FF-A067-338E5C02CA21}" srcOrd="0" destOrd="0" presId="urn:microsoft.com/office/officeart/2005/8/layout/vProcess5"/>
    <dgm:cxn modelId="{D2AB031A-9CF6-4B4C-A783-FD3E438B2EA2}" type="presParOf" srcId="{24B89A26-8E10-4DF4-890D-87246F45AF6F}" destId="{A3FB39CB-558D-4392-91AB-281BD4457EE1}" srcOrd="1" destOrd="0" presId="urn:microsoft.com/office/officeart/2005/8/layout/vProcess5"/>
    <dgm:cxn modelId="{CA511C0E-5A42-40C4-BC3C-650980028EC6}" type="presParOf" srcId="{24B89A26-8E10-4DF4-890D-87246F45AF6F}" destId="{1A868E5D-7C21-40F2-896D-0AF68A905E91}" srcOrd="2" destOrd="0" presId="urn:microsoft.com/office/officeart/2005/8/layout/vProcess5"/>
    <dgm:cxn modelId="{51CAF11D-F584-4120-8904-895A380B0CB2}" type="presParOf" srcId="{24B89A26-8E10-4DF4-890D-87246F45AF6F}" destId="{F3757193-5D2F-4296-807A-0402FDA520EC}" srcOrd="3" destOrd="0" presId="urn:microsoft.com/office/officeart/2005/8/layout/vProcess5"/>
    <dgm:cxn modelId="{5D0942C5-2812-42D2-A499-896D20F46C30}" type="presParOf" srcId="{24B89A26-8E10-4DF4-890D-87246F45AF6F}" destId="{C00A5AA3-2973-4DA5-BA09-8B7BBCF85FE9}" srcOrd="4" destOrd="0" presId="urn:microsoft.com/office/officeart/2005/8/layout/vProcess5"/>
    <dgm:cxn modelId="{5961DBDA-9E7F-403E-8BB0-2E8DF783D6C9}" type="presParOf" srcId="{24B89A26-8E10-4DF4-890D-87246F45AF6F}" destId="{37E5B9E9-C39D-427B-9E73-4223A6A1D35C}" srcOrd="5" destOrd="0" presId="urn:microsoft.com/office/officeart/2005/8/layout/vProcess5"/>
    <dgm:cxn modelId="{BC815CAE-7CBE-4D7F-B733-54F8DB1D4FD7}" type="presParOf" srcId="{24B89A26-8E10-4DF4-890D-87246F45AF6F}" destId="{A85EA078-756E-4DAD-A034-2D24F73E1426}" srcOrd="6" destOrd="0" presId="urn:microsoft.com/office/officeart/2005/8/layout/vProcess5"/>
    <dgm:cxn modelId="{F75F6AAC-EB85-4BD2-A040-6D582151881C}" type="presParOf" srcId="{24B89A26-8E10-4DF4-890D-87246F45AF6F}" destId="{291EF34E-8A7C-46DA-B474-CA78E182FA6B}" srcOrd="7" destOrd="0" presId="urn:microsoft.com/office/officeart/2005/8/layout/vProcess5"/>
    <dgm:cxn modelId="{6663D72D-E0B7-463A-8CFF-2DF51EAC1C01}" type="presParOf" srcId="{24B89A26-8E10-4DF4-890D-87246F45AF6F}" destId="{CAE44D74-56F1-4BDB-B8E5-4EC59DE75853}" srcOrd="8" destOrd="0" presId="urn:microsoft.com/office/officeart/2005/8/layout/vProcess5"/>
    <dgm:cxn modelId="{2C658DDB-D575-442E-85ED-F0327BC63346}" type="presParOf" srcId="{24B89A26-8E10-4DF4-890D-87246F45AF6F}" destId="{04D8D63E-69DF-46D4-9A0E-1FBF79A161BA}" srcOrd="9" destOrd="0" presId="urn:microsoft.com/office/officeart/2005/8/layout/vProcess5"/>
    <dgm:cxn modelId="{21FA0101-4BBA-4BBE-86CA-46A875CE777C}" type="presParOf" srcId="{24B89A26-8E10-4DF4-890D-87246F45AF6F}" destId="{5ED158CC-D461-41E2-862F-1245A8582D5B}" srcOrd="10" destOrd="0" presId="urn:microsoft.com/office/officeart/2005/8/layout/vProcess5"/>
    <dgm:cxn modelId="{10587F25-6A68-475B-8EF4-F3AC43C48336}" type="presParOf" srcId="{24B89A26-8E10-4DF4-890D-87246F45AF6F}" destId="{6B81FB2F-C8A2-4A77-9711-DBCF01DDC0A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2E6275-A098-4426-B6AC-EF68666AB40C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FE51121-C9E0-4940-8595-78C2701F0943}">
      <dgm:prSet/>
      <dgm:spPr/>
      <dgm:t>
        <a:bodyPr/>
        <a:lstStyle/>
        <a:p>
          <a:r>
            <a:rPr lang="en-US"/>
            <a:t>SYSTEM VULNERABILITY AND ABUSE</a:t>
          </a:r>
        </a:p>
      </dgm:t>
    </dgm:pt>
    <dgm:pt modelId="{D8FB5647-A558-4137-B7A1-CF8178F04B99}" type="parTrans" cxnId="{9C63B5B8-6FE7-4BDD-AB57-17B405CD2909}">
      <dgm:prSet/>
      <dgm:spPr/>
      <dgm:t>
        <a:bodyPr/>
        <a:lstStyle/>
        <a:p>
          <a:endParaRPr lang="en-US"/>
        </a:p>
      </dgm:t>
    </dgm:pt>
    <dgm:pt modelId="{7C22B41B-D318-4796-98D8-B08DC40C543E}" type="sibTrans" cxnId="{9C63B5B8-6FE7-4BDD-AB57-17B405CD2909}">
      <dgm:prSet/>
      <dgm:spPr/>
      <dgm:t>
        <a:bodyPr/>
        <a:lstStyle/>
        <a:p>
          <a:endParaRPr lang="en-US"/>
        </a:p>
      </dgm:t>
    </dgm:pt>
    <dgm:pt modelId="{2D773680-62CF-46B1-8F47-D2EAF901E1F2}">
      <dgm:prSet/>
      <dgm:spPr/>
      <dgm:t>
        <a:bodyPr/>
        <a:lstStyle/>
        <a:p>
          <a:r>
            <a:rPr lang="en-US"/>
            <a:t>BUSINESS VALUE OF SECURITY AND CONTROL</a:t>
          </a:r>
        </a:p>
      </dgm:t>
    </dgm:pt>
    <dgm:pt modelId="{9CFC2991-D63D-4B68-914C-80D4EA5998FD}" type="parTrans" cxnId="{62C8BB24-87D6-4075-80E0-990CB68F3E6B}">
      <dgm:prSet/>
      <dgm:spPr/>
      <dgm:t>
        <a:bodyPr/>
        <a:lstStyle/>
        <a:p>
          <a:endParaRPr lang="en-US"/>
        </a:p>
      </dgm:t>
    </dgm:pt>
    <dgm:pt modelId="{D8FB87B1-6635-4893-81C6-2DA98A2DB372}" type="sibTrans" cxnId="{62C8BB24-87D6-4075-80E0-990CB68F3E6B}">
      <dgm:prSet/>
      <dgm:spPr/>
      <dgm:t>
        <a:bodyPr/>
        <a:lstStyle/>
        <a:p>
          <a:endParaRPr lang="en-US"/>
        </a:p>
      </dgm:t>
    </dgm:pt>
    <dgm:pt modelId="{725E48F5-38DF-4DA2-A1C8-A539D98B45D1}">
      <dgm:prSet/>
      <dgm:spPr/>
      <dgm:t>
        <a:bodyPr/>
        <a:lstStyle/>
        <a:p>
          <a:r>
            <a:rPr lang="en-US"/>
            <a:t>ESTABLISHING A FRAMEWORK FOR SECURITY AND CONTROL</a:t>
          </a:r>
        </a:p>
      </dgm:t>
    </dgm:pt>
    <dgm:pt modelId="{D1DDBF38-04D6-49FF-92A3-0138B605F96F}" type="parTrans" cxnId="{CA8CF305-4C17-47DA-9C29-3ADC6F951AB5}">
      <dgm:prSet/>
      <dgm:spPr/>
      <dgm:t>
        <a:bodyPr/>
        <a:lstStyle/>
        <a:p>
          <a:endParaRPr lang="en-US"/>
        </a:p>
      </dgm:t>
    </dgm:pt>
    <dgm:pt modelId="{CE320E29-A8EA-49ED-A279-71DF42281C31}" type="sibTrans" cxnId="{CA8CF305-4C17-47DA-9C29-3ADC6F951AB5}">
      <dgm:prSet/>
      <dgm:spPr/>
      <dgm:t>
        <a:bodyPr/>
        <a:lstStyle/>
        <a:p>
          <a:endParaRPr lang="en-US"/>
        </a:p>
      </dgm:t>
    </dgm:pt>
    <dgm:pt modelId="{3703FFE1-9AD6-4754-839D-DE93A6F3D846}">
      <dgm:prSet/>
      <dgm:spPr/>
      <dgm:t>
        <a:bodyPr/>
        <a:lstStyle/>
        <a:p>
          <a:r>
            <a:rPr lang="en-US"/>
            <a:t>TECHNOLOGIES AND TOOLS FOR PROTECTING INFORMATION RESOURCES</a:t>
          </a:r>
        </a:p>
      </dgm:t>
    </dgm:pt>
    <dgm:pt modelId="{D63A39F7-AF17-4AD1-875D-5FCBA3586A8E}" type="parTrans" cxnId="{98FCD03C-8CF1-47A2-9886-AD19E6466A2D}">
      <dgm:prSet/>
      <dgm:spPr/>
      <dgm:t>
        <a:bodyPr/>
        <a:lstStyle/>
        <a:p>
          <a:endParaRPr lang="en-US"/>
        </a:p>
      </dgm:t>
    </dgm:pt>
    <dgm:pt modelId="{E6119E0E-5F78-4D83-AED8-1821F32F2775}" type="sibTrans" cxnId="{98FCD03C-8CF1-47A2-9886-AD19E6466A2D}">
      <dgm:prSet/>
      <dgm:spPr/>
      <dgm:t>
        <a:bodyPr/>
        <a:lstStyle/>
        <a:p>
          <a:endParaRPr lang="en-US"/>
        </a:p>
      </dgm:t>
    </dgm:pt>
    <dgm:pt modelId="{2F9B0232-2C03-4544-AB95-86476550A495}" type="pres">
      <dgm:prSet presAssocID="{F92E6275-A098-4426-B6AC-EF68666AB40C}" presName="vert0" presStyleCnt="0">
        <dgm:presLayoutVars>
          <dgm:dir/>
          <dgm:animOne val="branch"/>
          <dgm:animLvl val="lvl"/>
        </dgm:presLayoutVars>
      </dgm:prSet>
      <dgm:spPr/>
    </dgm:pt>
    <dgm:pt modelId="{7F0E7B49-CE6D-44EC-A7D1-C6453CAB0101}" type="pres">
      <dgm:prSet presAssocID="{EFE51121-C9E0-4940-8595-78C2701F0943}" presName="thickLine" presStyleLbl="alignNode1" presStyleIdx="0" presStyleCnt="4"/>
      <dgm:spPr/>
    </dgm:pt>
    <dgm:pt modelId="{2E4CDB5D-5936-4290-BBF6-4080962760FA}" type="pres">
      <dgm:prSet presAssocID="{EFE51121-C9E0-4940-8595-78C2701F0943}" presName="horz1" presStyleCnt="0"/>
      <dgm:spPr/>
    </dgm:pt>
    <dgm:pt modelId="{D0D9151F-E21F-47D4-8280-A75FBA0134A2}" type="pres">
      <dgm:prSet presAssocID="{EFE51121-C9E0-4940-8595-78C2701F0943}" presName="tx1" presStyleLbl="revTx" presStyleIdx="0" presStyleCnt="4"/>
      <dgm:spPr/>
    </dgm:pt>
    <dgm:pt modelId="{23A66FAB-7832-43A1-9D1A-70742EE49377}" type="pres">
      <dgm:prSet presAssocID="{EFE51121-C9E0-4940-8595-78C2701F0943}" presName="vert1" presStyleCnt="0"/>
      <dgm:spPr/>
    </dgm:pt>
    <dgm:pt modelId="{F71D768C-4AA3-4059-A47E-253C8920E841}" type="pres">
      <dgm:prSet presAssocID="{2D773680-62CF-46B1-8F47-D2EAF901E1F2}" presName="thickLine" presStyleLbl="alignNode1" presStyleIdx="1" presStyleCnt="4"/>
      <dgm:spPr/>
    </dgm:pt>
    <dgm:pt modelId="{1FB9B4EE-7191-475A-9BBC-A89D107FC21E}" type="pres">
      <dgm:prSet presAssocID="{2D773680-62CF-46B1-8F47-D2EAF901E1F2}" presName="horz1" presStyleCnt="0"/>
      <dgm:spPr/>
    </dgm:pt>
    <dgm:pt modelId="{1C8DE0FC-DDE2-45F0-9803-2E76228A25DE}" type="pres">
      <dgm:prSet presAssocID="{2D773680-62CF-46B1-8F47-D2EAF901E1F2}" presName="tx1" presStyleLbl="revTx" presStyleIdx="1" presStyleCnt="4"/>
      <dgm:spPr/>
    </dgm:pt>
    <dgm:pt modelId="{C879ACB3-0DFB-42EF-82CD-89784984434B}" type="pres">
      <dgm:prSet presAssocID="{2D773680-62CF-46B1-8F47-D2EAF901E1F2}" presName="vert1" presStyleCnt="0"/>
      <dgm:spPr/>
    </dgm:pt>
    <dgm:pt modelId="{CE0E3C7B-7D8B-4F07-A74A-1121331E37AC}" type="pres">
      <dgm:prSet presAssocID="{725E48F5-38DF-4DA2-A1C8-A539D98B45D1}" presName="thickLine" presStyleLbl="alignNode1" presStyleIdx="2" presStyleCnt="4"/>
      <dgm:spPr/>
    </dgm:pt>
    <dgm:pt modelId="{AEAB511A-FC44-4EBE-B5FA-000E53744714}" type="pres">
      <dgm:prSet presAssocID="{725E48F5-38DF-4DA2-A1C8-A539D98B45D1}" presName="horz1" presStyleCnt="0"/>
      <dgm:spPr/>
    </dgm:pt>
    <dgm:pt modelId="{2FE99DC8-A28F-4A1C-9367-42AA5C90A6E0}" type="pres">
      <dgm:prSet presAssocID="{725E48F5-38DF-4DA2-A1C8-A539D98B45D1}" presName="tx1" presStyleLbl="revTx" presStyleIdx="2" presStyleCnt="4"/>
      <dgm:spPr/>
    </dgm:pt>
    <dgm:pt modelId="{91CFD06D-694B-4973-8F62-36101BC68CEA}" type="pres">
      <dgm:prSet presAssocID="{725E48F5-38DF-4DA2-A1C8-A539D98B45D1}" presName="vert1" presStyleCnt="0"/>
      <dgm:spPr/>
    </dgm:pt>
    <dgm:pt modelId="{DF560479-F219-448B-B74F-13AC16A75715}" type="pres">
      <dgm:prSet presAssocID="{3703FFE1-9AD6-4754-839D-DE93A6F3D846}" presName="thickLine" presStyleLbl="alignNode1" presStyleIdx="3" presStyleCnt="4"/>
      <dgm:spPr/>
    </dgm:pt>
    <dgm:pt modelId="{7ECC15BA-658E-4B78-95BD-E79D11294FC0}" type="pres">
      <dgm:prSet presAssocID="{3703FFE1-9AD6-4754-839D-DE93A6F3D846}" presName="horz1" presStyleCnt="0"/>
      <dgm:spPr/>
    </dgm:pt>
    <dgm:pt modelId="{43862164-A5B5-4C13-8838-C4E6E3A18719}" type="pres">
      <dgm:prSet presAssocID="{3703FFE1-9AD6-4754-839D-DE93A6F3D846}" presName="tx1" presStyleLbl="revTx" presStyleIdx="3" presStyleCnt="4"/>
      <dgm:spPr/>
    </dgm:pt>
    <dgm:pt modelId="{6FB090C8-F22A-4C68-950F-1BC3E246A9AB}" type="pres">
      <dgm:prSet presAssocID="{3703FFE1-9AD6-4754-839D-DE93A6F3D846}" presName="vert1" presStyleCnt="0"/>
      <dgm:spPr/>
    </dgm:pt>
  </dgm:ptLst>
  <dgm:cxnLst>
    <dgm:cxn modelId="{CA8CF305-4C17-47DA-9C29-3ADC6F951AB5}" srcId="{F92E6275-A098-4426-B6AC-EF68666AB40C}" destId="{725E48F5-38DF-4DA2-A1C8-A539D98B45D1}" srcOrd="2" destOrd="0" parTransId="{D1DDBF38-04D6-49FF-92A3-0138B605F96F}" sibTransId="{CE320E29-A8EA-49ED-A279-71DF42281C31}"/>
    <dgm:cxn modelId="{294E641F-5C7A-49E0-A2B8-EE6124985F7F}" type="presOf" srcId="{2D773680-62CF-46B1-8F47-D2EAF901E1F2}" destId="{1C8DE0FC-DDE2-45F0-9803-2E76228A25DE}" srcOrd="0" destOrd="0" presId="urn:microsoft.com/office/officeart/2008/layout/LinedList"/>
    <dgm:cxn modelId="{62C8BB24-87D6-4075-80E0-990CB68F3E6B}" srcId="{F92E6275-A098-4426-B6AC-EF68666AB40C}" destId="{2D773680-62CF-46B1-8F47-D2EAF901E1F2}" srcOrd="1" destOrd="0" parTransId="{9CFC2991-D63D-4B68-914C-80D4EA5998FD}" sibTransId="{D8FB87B1-6635-4893-81C6-2DA98A2DB372}"/>
    <dgm:cxn modelId="{98FCD03C-8CF1-47A2-9886-AD19E6466A2D}" srcId="{F92E6275-A098-4426-B6AC-EF68666AB40C}" destId="{3703FFE1-9AD6-4754-839D-DE93A6F3D846}" srcOrd="3" destOrd="0" parTransId="{D63A39F7-AF17-4AD1-875D-5FCBA3586A8E}" sibTransId="{E6119E0E-5F78-4D83-AED8-1821F32F2775}"/>
    <dgm:cxn modelId="{F84FCAA0-8130-44A0-8784-C1369140E677}" type="presOf" srcId="{F92E6275-A098-4426-B6AC-EF68666AB40C}" destId="{2F9B0232-2C03-4544-AB95-86476550A495}" srcOrd="0" destOrd="0" presId="urn:microsoft.com/office/officeart/2008/layout/LinedList"/>
    <dgm:cxn modelId="{62DC0EB1-9DF0-432E-A2C0-6AE137C6B821}" type="presOf" srcId="{3703FFE1-9AD6-4754-839D-DE93A6F3D846}" destId="{43862164-A5B5-4C13-8838-C4E6E3A18719}" srcOrd="0" destOrd="0" presId="urn:microsoft.com/office/officeart/2008/layout/LinedList"/>
    <dgm:cxn modelId="{03AA34B1-B832-4756-B2CC-7A7FF6673385}" type="presOf" srcId="{EFE51121-C9E0-4940-8595-78C2701F0943}" destId="{D0D9151F-E21F-47D4-8280-A75FBA0134A2}" srcOrd="0" destOrd="0" presId="urn:microsoft.com/office/officeart/2008/layout/LinedList"/>
    <dgm:cxn modelId="{9C63B5B8-6FE7-4BDD-AB57-17B405CD2909}" srcId="{F92E6275-A098-4426-B6AC-EF68666AB40C}" destId="{EFE51121-C9E0-4940-8595-78C2701F0943}" srcOrd="0" destOrd="0" parTransId="{D8FB5647-A558-4137-B7A1-CF8178F04B99}" sibTransId="{7C22B41B-D318-4796-98D8-B08DC40C543E}"/>
    <dgm:cxn modelId="{605D64FB-045A-480B-96A0-28C6F1EA83D3}" type="presOf" srcId="{725E48F5-38DF-4DA2-A1C8-A539D98B45D1}" destId="{2FE99DC8-A28F-4A1C-9367-42AA5C90A6E0}" srcOrd="0" destOrd="0" presId="urn:microsoft.com/office/officeart/2008/layout/LinedList"/>
    <dgm:cxn modelId="{61ADBD2E-B17B-4AD3-9B1E-A0EFA73C7F47}" type="presParOf" srcId="{2F9B0232-2C03-4544-AB95-86476550A495}" destId="{7F0E7B49-CE6D-44EC-A7D1-C6453CAB0101}" srcOrd="0" destOrd="0" presId="urn:microsoft.com/office/officeart/2008/layout/LinedList"/>
    <dgm:cxn modelId="{8810EFA2-13D8-4C80-9D45-BD6742BE8640}" type="presParOf" srcId="{2F9B0232-2C03-4544-AB95-86476550A495}" destId="{2E4CDB5D-5936-4290-BBF6-4080962760FA}" srcOrd="1" destOrd="0" presId="urn:microsoft.com/office/officeart/2008/layout/LinedList"/>
    <dgm:cxn modelId="{5D08B49C-5935-4FB8-9D93-3B90EC37FCC1}" type="presParOf" srcId="{2E4CDB5D-5936-4290-BBF6-4080962760FA}" destId="{D0D9151F-E21F-47D4-8280-A75FBA0134A2}" srcOrd="0" destOrd="0" presId="urn:microsoft.com/office/officeart/2008/layout/LinedList"/>
    <dgm:cxn modelId="{42FFAD8A-C9EA-4FDC-8901-997E12BAE69D}" type="presParOf" srcId="{2E4CDB5D-5936-4290-BBF6-4080962760FA}" destId="{23A66FAB-7832-43A1-9D1A-70742EE49377}" srcOrd="1" destOrd="0" presId="urn:microsoft.com/office/officeart/2008/layout/LinedList"/>
    <dgm:cxn modelId="{BC4AEEDF-5C4F-414C-B91C-54E01C02D294}" type="presParOf" srcId="{2F9B0232-2C03-4544-AB95-86476550A495}" destId="{F71D768C-4AA3-4059-A47E-253C8920E841}" srcOrd="2" destOrd="0" presId="urn:microsoft.com/office/officeart/2008/layout/LinedList"/>
    <dgm:cxn modelId="{E8C35872-6C01-49A6-887E-DDB3CD84B2F7}" type="presParOf" srcId="{2F9B0232-2C03-4544-AB95-86476550A495}" destId="{1FB9B4EE-7191-475A-9BBC-A89D107FC21E}" srcOrd="3" destOrd="0" presId="urn:microsoft.com/office/officeart/2008/layout/LinedList"/>
    <dgm:cxn modelId="{51ACF1EE-3BF4-4031-A865-00491A067EFB}" type="presParOf" srcId="{1FB9B4EE-7191-475A-9BBC-A89D107FC21E}" destId="{1C8DE0FC-DDE2-45F0-9803-2E76228A25DE}" srcOrd="0" destOrd="0" presId="urn:microsoft.com/office/officeart/2008/layout/LinedList"/>
    <dgm:cxn modelId="{3CCE2F53-93E4-46D6-A3BF-C32D4A0225BB}" type="presParOf" srcId="{1FB9B4EE-7191-475A-9BBC-A89D107FC21E}" destId="{C879ACB3-0DFB-42EF-82CD-89784984434B}" srcOrd="1" destOrd="0" presId="urn:microsoft.com/office/officeart/2008/layout/LinedList"/>
    <dgm:cxn modelId="{3FDFB759-0BC6-4083-B13D-029E836B3290}" type="presParOf" srcId="{2F9B0232-2C03-4544-AB95-86476550A495}" destId="{CE0E3C7B-7D8B-4F07-A74A-1121331E37AC}" srcOrd="4" destOrd="0" presId="urn:microsoft.com/office/officeart/2008/layout/LinedList"/>
    <dgm:cxn modelId="{E82ED8C5-3287-4851-889C-6CA93B4F3945}" type="presParOf" srcId="{2F9B0232-2C03-4544-AB95-86476550A495}" destId="{AEAB511A-FC44-4EBE-B5FA-000E53744714}" srcOrd="5" destOrd="0" presId="urn:microsoft.com/office/officeart/2008/layout/LinedList"/>
    <dgm:cxn modelId="{D5336F3F-184D-45E1-85F0-F591D8FBCEA3}" type="presParOf" srcId="{AEAB511A-FC44-4EBE-B5FA-000E53744714}" destId="{2FE99DC8-A28F-4A1C-9367-42AA5C90A6E0}" srcOrd="0" destOrd="0" presId="urn:microsoft.com/office/officeart/2008/layout/LinedList"/>
    <dgm:cxn modelId="{49C56837-14AF-4BC2-A176-BFE9F2D977B2}" type="presParOf" srcId="{AEAB511A-FC44-4EBE-B5FA-000E53744714}" destId="{91CFD06D-694B-4973-8F62-36101BC68CEA}" srcOrd="1" destOrd="0" presId="urn:microsoft.com/office/officeart/2008/layout/LinedList"/>
    <dgm:cxn modelId="{5C8D0FF5-D631-4FCF-AE54-9EA9E334BAEA}" type="presParOf" srcId="{2F9B0232-2C03-4544-AB95-86476550A495}" destId="{DF560479-F219-448B-B74F-13AC16A75715}" srcOrd="6" destOrd="0" presId="urn:microsoft.com/office/officeart/2008/layout/LinedList"/>
    <dgm:cxn modelId="{A3F33FA4-0E67-422F-9105-B53CED62C751}" type="presParOf" srcId="{2F9B0232-2C03-4544-AB95-86476550A495}" destId="{7ECC15BA-658E-4B78-95BD-E79D11294FC0}" srcOrd="7" destOrd="0" presId="urn:microsoft.com/office/officeart/2008/layout/LinedList"/>
    <dgm:cxn modelId="{A52000A6-C9A8-4A8D-83DC-7A777F110A4E}" type="presParOf" srcId="{7ECC15BA-658E-4B78-95BD-E79D11294FC0}" destId="{43862164-A5B5-4C13-8838-C4E6E3A18719}" srcOrd="0" destOrd="0" presId="urn:microsoft.com/office/officeart/2008/layout/LinedList"/>
    <dgm:cxn modelId="{709E4FED-5D1F-42BC-BF40-8873399F59E2}" type="presParOf" srcId="{7ECC15BA-658E-4B78-95BD-E79D11294FC0}" destId="{6FB090C8-F22A-4C68-950F-1BC3E246A9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103030-2A78-4DDD-916D-076D1BFFE0F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C0DF33-2577-42EF-BC9E-96D4CC07FCAE}">
      <dgm:prSet/>
      <dgm:spPr/>
      <dgm:t>
        <a:bodyPr/>
        <a:lstStyle/>
        <a:p>
          <a:r>
            <a:rPr lang="en-US"/>
            <a:t>Security refers to the policies, procedures, and technical measures used to prevent unauthorized access, alteration, theft, or physical damage to information systems. </a:t>
          </a:r>
        </a:p>
      </dgm:t>
    </dgm:pt>
    <dgm:pt modelId="{C7ED2937-BA9F-4D85-945B-6A01EFF9205E}" type="parTrans" cxnId="{598D7E6A-E0F0-4E35-96D7-8A9232EAD39D}">
      <dgm:prSet/>
      <dgm:spPr/>
      <dgm:t>
        <a:bodyPr/>
        <a:lstStyle/>
        <a:p>
          <a:endParaRPr lang="en-US"/>
        </a:p>
      </dgm:t>
    </dgm:pt>
    <dgm:pt modelId="{88045850-9853-4243-8819-A4E98B502C13}" type="sibTrans" cxnId="{598D7E6A-E0F0-4E35-96D7-8A9232EAD39D}">
      <dgm:prSet/>
      <dgm:spPr/>
      <dgm:t>
        <a:bodyPr/>
        <a:lstStyle/>
        <a:p>
          <a:endParaRPr lang="en-US"/>
        </a:p>
      </dgm:t>
    </dgm:pt>
    <dgm:pt modelId="{8C7C9658-B207-48CA-9F13-610B3C108408}">
      <dgm:prSet/>
      <dgm:spPr/>
      <dgm:t>
        <a:bodyPr/>
        <a:lstStyle/>
        <a:p>
          <a:r>
            <a:rPr lang="en-US"/>
            <a:t>Controls are methods, policies, and organizational procedures that ensure the safety , the accuracy and reliability of its records and assets </a:t>
          </a:r>
        </a:p>
      </dgm:t>
    </dgm:pt>
    <dgm:pt modelId="{E0B90B45-4872-4F49-88AC-B70F6AEB416C}" type="parTrans" cxnId="{B87278EB-B0CB-4A61-B131-5E744D01537F}">
      <dgm:prSet/>
      <dgm:spPr/>
      <dgm:t>
        <a:bodyPr/>
        <a:lstStyle/>
        <a:p>
          <a:endParaRPr lang="en-US"/>
        </a:p>
      </dgm:t>
    </dgm:pt>
    <dgm:pt modelId="{CB1E3C8C-D2B0-4217-AB9A-E38F737EF786}" type="sibTrans" cxnId="{B87278EB-B0CB-4A61-B131-5E744D01537F}">
      <dgm:prSet/>
      <dgm:spPr/>
      <dgm:t>
        <a:bodyPr/>
        <a:lstStyle/>
        <a:p>
          <a:endParaRPr lang="en-US"/>
        </a:p>
      </dgm:t>
    </dgm:pt>
    <dgm:pt modelId="{547EC0B9-7420-42AE-B2DE-61858782A64D}" type="pres">
      <dgm:prSet presAssocID="{AB103030-2A78-4DDD-916D-076D1BFFE0FB}" presName="cycle" presStyleCnt="0">
        <dgm:presLayoutVars>
          <dgm:dir/>
          <dgm:resizeHandles val="exact"/>
        </dgm:presLayoutVars>
      </dgm:prSet>
      <dgm:spPr/>
    </dgm:pt>
    <dgm:pt modelId="{DC8F0F8D-CFBE-43B5-BFF7-D846FC6BA9D4}" type="pres">
      <dgm:prSet presAssocID="{48C0DF33-2577-42EF-BC9E-96D4CC07FCAE}" presName="node" presStyleLbl="node1" presStyleIdx="0" presStyleCnt="2">
        <dgm:presLayoutVars>
          <dgm:bulletEnabled val="1"/>
        </dgm:presLayoutVars>
      </dgm:prSet>
      <dgm:spPr/>
    </dgm:pt>
    <dgm:pt modelId="{0A930440-0741-484A-A6F9-CA55EA082418}" type="pres">
      <dgm:prSet presAssocID="{88045850-9853-4243-8819-A4E98B502C13}" presName="sibTrans" presStyleLbl="sibTrans2D1" presStyleIdx="0" presStyleCnt="2"/>
      <dgm:spPr/>
    </dgm:pt>
    <dgm:pt modelId="{2A457379-9349-4CF8-A7C4-79E7C2D160BB}" type="pres">
      <dgm:prSet presAssocID="{88045850-9853-4243-8819-A4E98B502C13}" presName="connectorText" presStyleLbl="sibTrans2D1" presStyleIdx="0" presStyleCnt="2"/>
      <dgm:spPr/>
    </dgm:pt>
    <dgm:pt modelId="{AEF608B9-EBCA-4423-A3BF-0AFCA57AC63D}" type="pres">
      <dgm:prSet presAssocID="{8C7C9658-B207-48CA-9F13-610B3C108408}" presName="node" presStyleLbl="node1" presStyleIdx="1" presStyleCnt="2">
        <dgm:presLayoutVars>
          <dgm:bulletEnabled val="1"/>
        </dgm:presLayoutVars>
      </dgm:prSet>
      <dgm:spPr/>
    </dgm:pt>
    <dgm:pt modelId="{84DE9D53-B119-414D-A0D5-19153543B37D}" type="pres">
      <dgm:prSet presAssocID="{CB1E3C8C-D2B0-4217-AB9A-E38F737EF786}" presName="sibTrans" presStyleLbl="sibTrans2D1" presStyleIdx="1" presStyleCnt="2"/>
      <dgm:spPr/>
    </dgm:pt>
    <dgm:pt modelId="{2DF30FE2-3C3C-4D69-8898-C2DD0665B1D6}" type="pres">
      <dgm:prSet presAssocID="{CB1E3C8C-D2B0-4217-AB9A-E38F737EF786}" presName="connectorText" presStyleLbl="sibTrans2D1" presStyleIdx="1" presStyleCnt="2"/>
      <dgm:spPr/>
    </dgm:pt>
  </dgm:ptLst>
  <dgm:cxnLst>
    <dgm:cxn modelId="{6F46F839-6173-468E-BB87-EE32E997D87B}" type="presOf" srcId="{8C7C9658-B207-48CA-9F13-610B3C108408}" destId="{AEF608B9-EBCA-4423-A3BF-0AFCA57AC63D}" srcOrd="0" destOrd="0" presId="urn:microsoft.com/office/officeart/2005/8/layout/cycle2"/>
    <dgm:cxn modelId="{E8952E5F-1C63-4AFC-8A52-7495E701B4C7}" type="presOf" srcId="{48C0DF33-2577-42EF-BC9E-96D4CC07FCAE}" destId="{DC8F0F8D-CFBE-43B5-BFF7-D846FC6BA9D4}" srcOrd="0" destOrd="0" presId="urn:microsoft.com/office/officeart/2005/8/layout/cycle2"/>
    <dgm:cxn modelId="{ACCB9742-6713-4F9F-A42B-2C8E555EB8E8}" type="presOf" srcId="{AB103030-2A78-4DDD-916D-076D1BFFE0FB}" destId="{547EC0B9-7420-42AE-B2DE-61858782A64D}" srcOrd="0" destOrd="0" presId="urn:microsoft.com/office/officeart/2005/8/layout/cycle2"/>
    <dgm:cxn modelId="{598D7E6A-E0F0-4E35-96D7-8A9232EAD39D}" srcId="{AB103030-2A78-4DDD-916D-076D1BFFE0FB}" destId="{48C0DF33-2577-42EF-BC9E-96D4CC07FCAE}" srcOrd="0" destOrd="0" parTransId="{C7ED2937-BA9F-4D85-945B-6A01EFF9205E}" sibTransId="{88045850-9853-4243-8819-A4E98B502C13}"/>
    <dgm:cxn modelId="{B9388DBC-C5E0-478D-B2AD-8A6A06B388D8}" type="presOf" srcId="{CB1E3C8C-D2B0-4217-AB9A-E38F737EF786}" destId="{2DF30FE2-3C3C-4D69-8898-C2DD0665B1D6}" srcOrd="1" destOrd="0" presId="urn:microsoft.com/office/officeart/2005/8/layout/cycle2"/>
    <dgm:cxn modelId="{D21304D2-C774-4D59-A0B3-A41B34C63C54}" type="presOf" srcId="{CB1E3C8C-D2B0-4217-AB9A-E38F737EF786}" destId="{84DE9D53-B119-414D-A0D5-19153543B37D}" srcOrd="0" destOrd="0" presId="urn:microsoft.com/office/officeart/2005/8/layout/cycle2"/>
    <dgm:cxn modelId="{B397A9E6-4308-421E-97F7-0C47D6D2E835}" type="presOf" srcId="{88045850-9853-4243-8819-A4E98B502C13}" destId="{0A930440-0741-484A-A6F9-CA55EA082418}" srcOrd="0" destOrd="0" presId="urn:microsoft.com/office/officeart/2005/8/layout/cycle2"/>
    <dgm:cxn modelId="{B87278EB-B0CB-4A61-B131-5E744D01537F}" srcId="{AB103030-2A78-4DDD-916D-076D1BFFE0FB}" destId="{8C7C9658-B207-48CA-9F13-610B3C108408}" srcOrd="1" destOrd="0" parTransId="{E0B90B45-4872-4F49-88AC-B70F6AEB416C}" sibTransId="{CB1E3C8C-D2B0-4217-AB9A-E38F737EF786}"/>
    <dgm:cxn modelId="{A4BFB9F7-A705-4BAE-BB88-B291F1A40274}" type="presOf" srcId="{88045850-9853-4243-8819-A4E98B502C13}" destId="{2A457379-9349-4CF8-A7C4-79E7C2D160BB}" srcOrd="1" destOrd="0" presId="urn:microsoft.com/office/officeart/2005/8/layout/cycle2"/>
    <dgm:cxn modelId="{6996E19E-EFD7-43B2-AF4B-3CA57CA89E8B}" type="presParOf" srcId="{547EC0B9-7420-42AE-B2DE-61858782A64D}" destId="{DC8F0F8D-CFBE-43B5-BFF7-D846FC6BA9D4}" srcOrd="0" destOrd="0" presId="urn:microsoft.com/office/officeart/2005/8/layout/cycle2"/>
    <dgm:cxn modelId="{67A6C578-E782-4AC6-9918-DC8BAA61769D}" type="presParOf" srcId="{547EC0B9-7420-42AE-B2DE-61858782A64D}" destId="{0A930440-0741-484A-A6F9-CA55EA082418}" srcOrd="1" destOrd="0" presId="urn:microsoft.com/office/officeart/2005/8/layout/cycle2"/>
    <dgm:cxn modelId="{68C76E44-2D3B-45E5-A5F3-51BF82B2024F}" type="presParOf" srcId="{0A930440-0741-484A-A6F9-CA55EA082418}" destId="{2A457379-9349-4CF8-A7C4-79E7C2D160BB}" srcOrd="0" destOrd="0" presId="urn:microsoft.com/office/officeart/2005/8/layout/cycle2"/>
    <dgm:cxn modelId="{574CD711-BD67-4D72-925C-5DBD304A5732}" type="presParOf" srcId="{547EC0B9-7420-42AE-B2DE-61858782A64D}" destId="{AEF608B9-EBCA-4423-A3BF-0AFCA57AC63D}" srcOrd="2" destOrd="0" presId="urn:microsoft.com/office/officeart/2005/8/layout/cycle2"/>
    <dgm:cxn modelId="{06D7EEC6-6FAF-4C78-B252-3DC81E73A86B}" type="presParOf" srcId="{547EC0B9-7420-42AE-B2DE-61858782A64D}" destId="{84DE9D53-B119-414D-A0D5-19153543B37D}" srcOrd="3" destOrd="0" presId="urn:microsoft.com/office/officeart/2005/8/layout/cycle2"/>
    <dgm:cxn modelId="{B3DE6F13-EE43-4CFE-8E22-BD5504C7E99A}" type="presParOf" srcId="{84DE9D53-B119-414D-A0D5-19153543B37D}" destId="{2DF30FE2-3C3C-4D69-8898-C2DD0665B1D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9336AD-4663-46FC-AA35-5EF8B60444E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28E3A4-8C31-49E7-96E8-09AC9393DEA9}">
      <dgm:prSet/>
      <dgm:spPr/>
      <dgm:t>
        <a:bodyPr/>
        <a:lstStyle/>
        <a:p>
          <a:r>
            <a:rPr lang="en-US" dirty="0"/>
            <a:t>Hackers exploit weaknesses in computer systems for unauthorized access.</a:t>
          </a:r>
        </a:p>
      </dgm:t>
    </dgm:pt>
    <dgm:pt modelId="{059AAF87-D393-4638-B8A3-4F7C87CA82A3}" type="parTrans" cxnId="{9C71C920-0DE3-4E16-818F-38DF5DEDD61F}">
      <dgm:prSet/>
      <dgm:spPr/>
      <dgm:t>
        <a:bodyPr/>
        <a:lstStyle/>
        <a:p>
          <a:endParaRPr lang="en-US"/>
        </a:p>
      </dgm:t>
    </dgm:pt>
    <dgm:pt modelId="{826580A8-0086-4147-89CB-1B0DAB9B9F2E}" type="sibTrans" cxnId="{9C71C920-0DE3-4E16-818F-38DF5DEDD61F}">
      <dgm:prSet/>
      <dgm:spPr/>
      <dgm:t>
        <a:bodyPr/>
        <a:lstStyle/>
        <a:p>
          <a:endParaRPr lang="en-US"/>
        </a:p>
      </dgm:t>
    </dgm:pt>
    <dgm:pt modelId="{A3A432FB-4E3B-4F60-80E8-7A4989BB2F1C}">
      <dgm:prSet/>
      <dgm:spPr/>
      <dgm:t>
        <a:bodyPr/>
        <a:lstStyle/>
        <a:p>
          <a:r>
            <a:rPr lang="en-US" dirty="0"/>
            <a:t>Their activities extend from system intrusion to theft of goods and information, as well as cyber-vandalism. </a:t>
          </a:r>
        </a:p>
      </dgm:t>
    </dgm:pt>
    <dgm:pt modelId="{B4ED4083-0853-4AC2-9075-4C26286499CE}" type="parTrans" cxnId="{C18FB8F3-17E4-4D9C-9A3F-515D563A134E}">
      <dgm:prSet/>
      <dgm:spPr/>
      <dgm:t>
        <a:bodyPr/>
        <a:lstStyle/>
        <a:p>
          <a:endParaRPr lang="en-US"/>
        </a:p>
      </dgm:t>
    </dgm:pt>
    <dgm:pt modelId="{B29F8752-EF70-4474-9924-05AC2D6597EB}" type="sibTrans" cxnId="{C18FB8F3-17E4-4D9C-9A3F-515D563A134E}">
      <dgm:prSet/>
      <dgm:spPr/>
      <dgm:t>
        <a:bodyPr/>
        <a:lstStyle/>
        <a:p>
          <a:endParaRPr lang="en-US"/>
        </a:p>
      </dgm:t>
    </dgm:pt>
    <dgm:pt modelId="{312703E7-3ADA-45F8-A3D2-D0126BC00C10}">
      <dgm:prSet/>
      <dgm:spPr/>
      <dgm:t>
        <a:bodyPr/>
        <a:lstStyle/>
        <a:p>
          <a:r>
            <a:rPr lang="en-US" dirty="0"/>
            <a:t>Spoofing and sniffing are common tactics used to hide identities and eavesdrop on networks, respectively. </a:t>
          </a:r>
        </a:p>
      </dgm:t>
    </dgm:pt>
    <dgm:pt modelId="{E2BDA7CE-FA79-4419-A5E8-B53C6D50465C}" type="parTrans" cxnId="{506DB614-BBD6-4B81-A15A-AC115FFEDB4A}">
      <dgm:prSet/>
      <dgm:spPr/>
      <dgm:t>
        <a:bodyPr/>
        <a:lstStyle/>
        <a:p>
          <a:endParaRPr lang="en-US"/>
        </a:p>
      </dgm:t>
    </dgm:pt>
    <dgm:pt modelId="{6A772D4C-8673-4D26-8252-1C7A58D67754}" type="sibTrans" cxnId="{506DB614-BBD6-4B81-A15A-AC115FFEDB4A}">
      <dgm:prSet/>
      <dgm:spPr/>
      <dgm:t>
        <a:bodyPr/>
        <a:lstStyle/>
        <a:p>
          <a:endParaRPr lang="en-US"/>
        </a:p>
      </dgm:t>
    </dgm:pt>
    <dgm:pt modelId="{B0024CE4-8DA6-42D5-8910-0324F881BF6E}">
      <dgm:prSet/>
      <dgm:spPr/>
      <dgm:t>
        <a:bodyPr/>
        <a:lstStyle/>
        <a:p>
          <a:r>
            <a:rPr lang="en-US" dirty="0"/>
            <a:t>Denial-of-service (DoS) attacks flood servers with false communications, rendering them unavailable to legitimate users. </a:t>
          </a:r>
        </a:p>
      </dgm:t>
    </dgm:pt>
    <dgm:pt modelId="{1BA40F48-1DEE-471B-8C35-D828637E8FF1}" type="parTrans" cxnId="{9460E5D8-BFFF-45C6-A1D6-2913011B75E8}">
      <dgm:prSet/>
      <dgm:spPr/>
      <dgm:t>
        <a:bodyPr/>
        <a:lstStyle/>
        <a:p>
          <a:endParaRPr lang="en-US"/>
        </a:p>
      </dgm:t>
    </dgm:pt>
    <dgm:pt modelId="{CD8E93EF-7424-492B-97C8-8AD36704ECA7}" type="sibTrans" cxnId="{9460E5D8-BFFF-45C6-A1D6-2913011B75E8}">
      <dgm:prSet/>
      <dgm:spPr/>
      <dgm:t>
        <a:bodyPr/>
        <a:lstStyle/>
        <a:p>
          <a:endParaRPr lang="en-US"/>
        </a:p>
      </dgm:t>
    </dgm:pt>
    <dgm:pt modelId="{4F6B0256-D885-49E6-B881-E744BCB14201}" type="pres">
      <dgm:prSet presAssocID="{FB9336AD-4663-46FC-AA35-5EF8B60444E1}" presName="linear" presStyleCnt="0">
        <dgm:presLayoutVars>
          <dgm:animLvl val="lvl"/>
          <dgm:resizeHandles val="exact"/>
        </dgm:presLayoutVars>
      </dgm:prSet>
      <dgm:spPr/>
    </dgm:pt>
    <dgm:pt modelId="{F29FE46C-B97F-4E27-93CC-36E7E63E39E4}" type="pres">
      <dgm:prSet presAssocID="{CC28E3A4-8C31-49E7-96E8-09AC9393DE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8282B6E-C773-425D-9D05-533D929C9DAF}" type="pres">
      <dgm:prSet presAssocID="{826580A8-0086-4147-89CB-1B0DAB9B9F2E}" presName="spacer" presStyleCnt="0"/>
      <dgm:spPr/>
    </dgm:pt>
    <dgm:pt modelId="{6FECB8FD-5B0A-473F-822F-2D44D5509F24}" type="pres">
      <dgm:prSet presAssocID="{A3A432FB-4E3B-4F60-80E8-7A4989BB2F1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60D705-B696-41FB-9937-1BB8AC20B16D}" type="pres">
      <dgm:prSet presAssocID="{B29F8752-EF70-4474-9924-05AC2D6597EB}" presName="spacer" presStyleCnt="0"/>
      <dgm:spPr/>
    </dgm:pt>
    <dgm:pt modelId="{BB62F3EB-592F-4CD2-AF0D-3F5BD1DE2335}" type="pres">
      <dgm:prSet presAssocID="{312703E7-3ADA-45F8-A3D2-D0126BC00C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4D0EC8A-103A-4911-B54A-73880C8DB87C}" type="pres">
      <dgm:prSet presAssocID="{6A772D4C-8673-4D26-8252-1C7A58D67754}" presName="spacer" presStyleCnt="0"/>
      <dgm:spPr/>
    </dgm:pt>
    <dgm:pt modelId="{B77B8E96-18CB-42C6-BA38-75885843B4FA}" type="pres">
      <dgm:prSet presAssocID="{B0024CE4-8DA6-42D5-8910-0324F881BF6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173DA08-E929-405C-8AF5-E2A103ACE628}" type="presOf" srcId="{B0024CE4-8DA6-42D5-8910-0324F881BF6E}" destId="{B77B8E96-18CB-42C6-BA38-75885843B4FA}" srcOrd="0" destOrd="0" presId="urn:microsoft.com/office/officeart/2005/8/layout/vList2"/>
    <dgm:cxn modelId="{506DB614-BBD6-4B81-A15A-AC115FFEDB4A}" srcId="{FB9336AD-4663-46FC-AA35-5EF8B60444E1}" destId="{312703E7-3ADA-45F8-A3D2-D0126BC00C10}" srcOrd="2" destOrd="0" parTransId="{E2BDA7CE-FA79-4419-A5E8-B53C6D50465C}" sibTransId="{6A772D4C-8673-4D26-8252-1C7A58D67754}"/>
    <dgm:cxn modelId="{AA2EA61F-EA24-43A1-BDDB-D093415AAA4C}" type="presOf" srcId="{312703E7-3ADA-45F8-A3D2-D0126BC00C10}" destId="{BB62F3EB-592F-4CD2-AF0D-3F5BD1DE2335}" srcOrd="0" destOrd="0" presId="urn:microsoft.com/office/officeart/2005/8/layout/vList2"/>
    <dgm:cxn modelId="{9C71C920-0DE3-4E16-818F-38DF5DEDD61F}" srcId="{FB9336AD-4663-46FC-AA35-5EF8B60444E1}" destId="{CC28E3A4-8C31-49E7-96E8-09AC9393DEA9}" srcOrd="0" destOrd="0" parTransId="{059AAF87-D393-4638-B8A3-4F7C87CA82A3}" sibTransId="{826580A8-0086-4147-89CB-1B0DAB9B9F2E}"/>
    <dgm:cxn modelId="{9CDB3B55-62E8-42AD-9998-B12F559D9ABE}" type="presOf" srcId="{A3A432FB-4E3B-4F60-80E8-7A4989BB2F1C}" destId="{6FECB8FD-5B0A-473F-822F-2D44D5509F24}" srcOrd="0" destOrd="0" presId="urn:microsoft.com/office/officeart/2005/8/layout/vList2"/>
    <dgm:cxn modelId="{27AF37CE-127C-4A00-9B4C-7886E234622A}" type="presOf" srcId="{CC28E3A4-8C31-49E7-96E8-09AC9393DEA9}" destId="{F29FE46C-B97F-4E27-93CC-36E7E63E39E4}" srcOrd="0" destOrd="0" presId="urn:microsoft.com/office/officeart/2005/8/layout/vList2"/>
    <dgm:cxn modelId="{9460E5D8-BFFF-45C6-A1D6-2913011B75E8}" srcId="{FB9336AD-4663-46FC-AA35-5EF8B60444E1}" destId="{B0024CE4-8DA6-42D5-8910-0324F881BF6E}" srcOrd="3" destOrd="0" parTransId="{1BA40F48-1DEE-471B-8C35-D828637E8FF1}" sibTransId="{CD8E93EF-7424-492B-97C8-8AD36704ECA7}"/>
    <dgm:cxn modelId="{610E7ADE-C49A-49B8-9C04-FC6FD387ADAA}" type="presOf" srcId="{FB9336AD-4663-46FC-AA35-5EF8B60444E1}" destId="{4F6B0256-D885-49E6-B881-E744BCB14201}" srcOrd="0" destOrd="0" presId="urn:microsoft.com/office/officeart/2005/8/layout/vList2"/>
    <dgm:cxn modelId="{C18FB8F3-17E4-4D9C-9A3F-515D563A134E}" srcId="{FB9336AD-4663-46FC-AA35-5EF8B60444E1}" destId="{A3A432FB-4E3B-4F60-80E8-7A4989BB2F1C}" srcOrd="1" destOrd="0" parTransId="{B4ED4083-0853-4AC2-9075-4C26286499CE}" sibTransId="{B29F8752-EF70-4474-9924-05AC2D6597EB}"/>
    <dgm:cxn modelId="{00D933E4-5D10-4A7A-8550-EF23DE544C47}" type="presParOf" srcId="{4F6B0256-D885-49E6-B881-E744BCB14201}" destId="{F29FE46C-B97F-4E27-93CC-36E7E63E39E4}" srcOrd="0" destOrd="0" presId="urn:microsoft.com/office/officeart/2005/8/layout/vList2"/>
    <dgm:cxn modelId="{14BB9DCD-26B4-49C3-8531-FFCC9113BC8F}" type="presParOf" srcId="{4F6B0256-D885-49E6-B881-E744BCB14201}" destId="{18282B6E-C773-425D-9D05-533D929C9DAF}" srcOrd="1" destOrd="0" presId="urn:microsoft.com/office/officeart/2005/8/layout/vList2"/>
    <dgm:cxn modelId="{121E3AA4-C48C-4F9E-8CE4-26607E850960}" type="presParOf" srcId="{4F6B0256-D885-49E6-B881-E744BCB14201}" destId="{6FECB8FD-5B0A-473F-822F-2D44D5509F24}" srcOrd="2" destOrd="0" presId="urn:microsoft.com/office/officeart/2005/8/layout/vList2"/>
    <dgm:cxn modelId="{335CAB94-5AD9-49BC-9DDE-A9D6AEB62AAA}" type="presParOf" srcId="{4F6B0256-D885-49E6-B881-E744BCB14201}" destId="{3560D705-B696-41FB-9937-1BB8AC20B16D}" srcOrd="3" destOrd="0" presId="urn:microsoft.com/office/officeart/2005/8/layout/vList2"/>
    <dgm:cxn modelId="{FDCDBC70-50A8-4524-93A7-DDFE0A6D203B}" type="presParOf" srcId="{4F6B0256-D885-49E6-B881-E744BCB14201}" destId="{BB62F3EB-592F-4CD2-AF0D-3F5BD1DE2335}" srcOrd="4" destOrd="0" presId="urn:microsoft.com/office/officeart/2005/8/layout/vList2"/>
    <dgm:cxn modelId="{53664703-AD6D-43B0-98AB-2E18A4E34630}" type="presParOf" srcId="{4F6B0256-D885-49E6-B881-E744BCB14201}" destId="{14D0EC8A-103A-4911-B54A-73880C8DB87C}" srcOrd="5" destOrd="0" presId="urn:microsoft.com/office/officeart/2005/8/layout/vList2"/>
    <dgm:cxn modelId="{0470DE96-60F3-4978-877A-DF87CBB057CB}" type="presParOf" srcId="{4F6B0256-D885-49E6-B881-E744BCB14201}" destId="{B77B8E96-18CB-42C6-BA38-75885843B4F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A82CE-BC91-4DD8-AB7B-A97A313A10A0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8BA01-D747-4D31-B630-E10ADAE33A9F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Telecommunications, the Internet, and Wireless Technology</a:t>
          </a:r>
        </a:p>
      </dsp:txBody>
      <dsp:txXfrm>
        <a:off x="559800" y="3022743"/>
        <a:ext cx="4320000" cy="720000"/>
      </dsp:txXfrm>
    </dsp:sp>
    <dsp:sp modelId="{61EB1E70-306E-4CE1-B488-7B60FC386724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DED04-9897-4020-9420-26FF38CAF170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Securing Information systems</a:t>
          </a:r>
        </a:p>
      </dsp:txBody>
      <dsp:txXfrm>
        <a:off x="5635800" y="3022743"/>
        <a:ext cx="432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89683-A598-4B9A-ACD2-C2B5FB0DAD0F}">
      <dsp:nvSpPr>
        <dsp:cNvPr id="0" name=""/>
        <dsp:cNvSpPr/>
      </dsp:nvSpPr>
      <dsp:spPr>
        <a:xfrm>
          <a:off x="571460" y="1244843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74678-D918-4EE8-9B62-1CFE886F477D}">
      <dsp:nvSpPr>
        <dsp:cNvPr id="0" name=""/>
        <dsp:cNvSpPr/>
      </dsp:nvSpPr>
      <dsp:spPr>
        <a:xfrm>
          <a:off x="944398" y="1617781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E16A3-394E-4923-A10E-4F0E15549E5A}">
      <dsp:nvSpPr>
        <dsp:cNvPr id="0" name=""/>
        <dsp:cNvSpPr/>
      </dsp:nvSpPr>
      <dsp:spPr>
        <a:xfrm>
          <a:off x="12054" y="3539844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Identity theft, especially online, has surged, facilitated by tactics like phishing and pharming. </a:t>
          </a:r>
        </a:p>
      </dsp:txBody>
      <dsp:txXfrm>
        <a:off x="12054" y="3539844"/>
        <a:ext cx="2868750" cy="720000"/>
      </dsp:txXfrm>
    </dsp:sp>
    <dsp:sp modelId="{0647EC4D-9BB2-4CEE-ABBF-DA4A537A1591}">
      <dsp:nvSpPr>
        <dsp:cNvPr id="0" name=""/>
        <dsp:cNvSpPr/>
      </dsp:nvSpPr>
      <dsp:spPr>
        <a:xfrm>
          <a:off x="3942241" y="1244843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4979E-E718-4188-889F-2F85EFDE5AB7}">
      <dsp:nvSpPr>
        <dsp:cNvPr id="0" name=""/>
        <dsp:cNvSpPr/>
      </dsp:nvSpPr>
      <dsp:spPr>
        <a:xfrm>
          <a:off x="4315179" y="1617781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9A8A8-02C8-4F32-89A9-CB78BB4E6831}">
      <dsp:nvSpPr>
        <dsp:cNvPr id="0" name=""/>
        <dsp:cNvSpPr/>
      </dsp:nvSpPr>
      <dsp:spPr>
        <a:xfrm>
          <a:off x="3382835" y="3539844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Internal threats from employees and software vulnerabilities further compound the challenges in maintaining information security.</a:t>
          </a:r>
        </a:p>
      </dsp:txBody>
      <dsp:txXfrm>
        <a:off x="3382835" y="3539844"/>
        <a:ext cx="28687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4CA71-BE48-40A2-9936-BEAAEE61DCF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3B11C-099C-4E7C-BCFB-26FAD247D1C8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Security and control measures are crucial for protecting valuable information assets stored in systems.</a:t>
          </a:r>
        </a:p>
      </dsp:txBody>
      <dsp:txXfrm>
        <a:off x="0" y="0"/>
        <a:ext cx="6900512" cy="1384035"/>
      </dsp:txXfrm>
    </dsp:sp>
    <dsp:sp modelId="{900DF7CC-CA88-4326-9429-63AB0CA8CEC1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0150E-759F-4B6F-88E5-920EDDFB1C52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Legal and regulatory requirements mandate firms to ensure data protection and privacy, with laws like HIPAA, Gramm-Leach-Bliley Act, and Sarbanes-Oxley Act imposing strict standards. </a:t>
          </a:r>
        </a:p>
      </dsp:txBody>
      <dsp:txXfrm>
        <a:off x="0" y="1384035"/>
        <a:ext cx="6900512" cy="1384035"/>
      </dsp:txXfrm>
    </dsp:sp>
    <dsp:sp modelId="{BFDB34C0-46BC-461A-A379-C9715F4435DF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2BBDF-E43E-4395-9F01-5826ABE12766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Compliance with these regulations necessitates robust security frameworks </a:t>
          </a:r>
        </a:p>
      </dsp:txBody>
      <dsp:txXfrm>
        <a:off x="0" y="2768070"/>
        <a:ext cx="6900512" cy="1384035"/>
      </dsp:txXfrm>
    </dsp:sp>
    <dsp:sp modelId="{478FA4F2-009C-49F6-8BCD-20504C30843D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7C5A9-7577-4A63-A8EA-B0470C7B397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Additionally, firms must be prepared to respond to legal actions with effective electronic records management and computer forensics capabilities.</a:t>
          </a:r>
        </a:p>
      </dsp:txBody>
      <dsp:txXfrm>
        <a:off x="0" y="4152105"/>
        <a:ext cx="6900512" cy="13840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7C303-BC56-42F8-BB68-3828506F84A5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512D1-9E7D-493E-8591-D22A98AEDB2A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Software controls</a:t>
          </a:r>
        </a:p>
      </dsp:txBody>
      <dsp:txXfrm>
        <a:off x="0" y="2703"/>
        <a:ext cx="6900512" cy="921789"/>
      </dsp:txXfrm>
    </dsp:sp>
    <dsp:sp modelId="{4B1795B3-98A2-41C5-A127-70F0B19111C2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67A99-FE3F-4CDD-90C4-FF8EBEBC9F29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Hardware controls</a:t>
          </a:r>
        </a:p>
      </dsp:txBody>
      <dsp:txXfrm>
        <a:off x="0" y="924492"/>
        <a:ext cx="6900512" cy="921789"/>
      </dsp:txXfrm>
    </dsp:sp>
    <dsp:sp modelId="{6DED6C1C-9754-4061-9005-B2C8FF14A5A4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19945-545A-463F-AEAC-24F5011703F0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Computer operations controls</a:t>
          </a:r>
        </a:p>
      </dsp:txBody>
      <dsp:txXfrm>
        <a:off x="0" y="1846281"/>
        <a:ext cx="6900512" cy="921789"/>
      </dsp:txXfrm>
    </dsp:sp>
    <dsp:sp modelId="{B35A5CDB-0528-4996-A823-5411185C14FA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8CB4D-0E43-413D-B26C-770E3E0EA7E6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Data security controls</a:t>
          </a:r>
        </a:p>
      </dsp:txBody>
      <dsp:txXfrm>
        <a:off x="0" y="2768070"/>
        <a:ext cx="6900512" cy="921789"/>
      </dsp:txXfrm>
    </dsp:sp>
    <dsp:sp modelId="{F311F7FE-4D30-4437-9E7D-FF2820E449D2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8D8B3-F747-45C7-B013-172CE8CC5227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Implementation controls</a:t>
          </a:r>
        </a:p>
      </dsp:txBody>
      <dsp:txXfrm>
        <a:off x="0" y="3689859"/>
        <a:ext cx="6900512" cy="921789"/>
      </dsp:txXfrm>
    </dsp:sp>
    <dsp:sp modelId="{09EDE029-8A1D-4A81-9DBF-649E827E8CF5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501F0-BFD7-48CA-8F0B-26195291D390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Administrative controls</a:t>
          </a:r>
        </a:p>
      </dsp:txBody>
      <dsp:txXfrm>
        <a:off x="0" y="4611648"/>
        <a:ext cx="6900512" cy="92178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03836-BA92-4A5A-8EC0-E448315848D6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C52B1-563E-4E5B-BE5C-4D896F0AB1F6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RISK ASSESSMENT</a:t>
          </a:r>
        </a:p>
      </dsp:txBody>
      <dsp:txXfrm>
        <a:off x="0" y="2703"/>
        <a:ext cx="6900512" cy="1843578"/>
      </dsp:txXfrm>
    </dsp:sp>
    <dsp:sp modelId="{2D243F27-55E9-4431-B6E6-9C0266233304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47E33-D729-4775-A969-4D58FC074E32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SECURITY POLICY</a:t>
          </a:r>
        </a:p>
      </dsp:txBody>
      <dsp:txXfrm>
        <a:off x="0" y="1846281"/>
        <a:ext cx="6900512" cy="1843578"/>
      </dsp:txXfrm>
    </dsp:sp>
    <dsp:sp modelId="{7C0AA2A9-EF85-415B-91EC-2354423B06F5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61CB7-5886-47F4-84DE-100C07DC64DA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DISASTER RECOVERY PLANNING AND BUSINESS CONTINUITY PLANNING</a:t>
          </a:r>
        </a:p>
      </dsp:txBody>
      <dsp:txXfrm>
        <a:off x="0" y="3689859"/>
        <a:ext cx="6900512" cy="18435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79B22-52DF-4C61-9DC9-317F9C3A981D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7340D-3096-436B-A3AD-FD052F54598D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8D834-7E78-4104-AF5D-B50D0C265BDC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Businesses employ various technologies to protect their information resources, including identity management tools </a:t>
          </a:r>
        </a:p>
      </dsp:txBody>
      <dsp:txXfrm>
        <a:off x="1834517" y="469890"/>
        <a:ext cx="3148942" cy="1335915"/>
      </dsp:txXfrm>
    </dsp:sp>
    <dsp:sp modelId="{981647A2-B7F8-4403-8A55-8A501BDF5ED7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F0383-BE75-4ED7-92B1-82793F87467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EF33A-48CB-4A28-922E-51A9942D5CDE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Authentication ensures that users are who they claim to be, often through passwords, though new technologies like tokens, smart cards, and biometric authentication offer more secure alternatives.</a:t>
          </a:r>
        </a:p>
      </dsp:txBody>
      <dsp:txXfrm>
        <a:off x="7154322" y="469890"/>
        <a:ext cx="3148942" cy="1335915"/>
      </dsp:txXfrm>
    </dsp:sp>
    <dsp:sp modelId="{A1D1ACCB-BD69-4E93-B668-721BE812CB77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667ED-E75A-4612-87EC-5313F5B504C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764F0-83A8-4517-9B35-E5E67BCEEE7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Firewalls, intrusion detection systems, and antivirus software are crucial for safeguarding against malware and unauthorized access</a:t>
          </a:r>
        </a:p>
      </dsp:txBody>
      <dsp:txXfrm>
        <a:off x="1834517" y="2545532"/>
        <a:ext cx="3148942" cy="1335915"/>
      </dsp:txXfrm>
    </dsp:sp>
    <dsp:sp modelId="{C086B5CB-3211-4821-AE19-A224DF842A16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D74F0-FAFB-43B8-AE08-ADF32B26CD36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F6BD1-6043-4805-AD80-EAEB3888BF43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Encryption, utilizing methods like SSL/TLS and public key infrastructure, protects data during transmission and storage, while fault-tolerant and high-availability computing systems</a:t>
          </a:r>
        </a:p>
      </dsp:txBody>
      <dsp:txXfrm>
        <a:off x="7154322" y="2545532"/>
        <a:ext cx="3148942" cy="13359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DAD1E-4DC9-48A4-B083-DB8F3A678E55}">
      <dsp:nvSpPr>
        <dsp:cNvPr id="0" name=""/>
        <dsp:cNvSpPr/>
      </dsp:nvSpPr>
      <dsp:spPr>
        <a:xfrm rot="5400000">
          <a:off x="954858" y="1537304"/>
          <a:ext cx="2403510" cy="2897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8FDE5-36DD-4325-8FB3-459B664701AC}">
      <dsp:nvSpPr>
        <dsp:cNvPr id="0" name=""/>
        <dsp:cNvSpPr/>
      </dsp:nvSpPr>
      <dsp:spPr>
        <a:xfrm>
          <a:off x="1507227" y="2590"/>
          <a:ext cx="3219375" cy="19316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Encryption, utilizing methods like SSL/TLS and public key infrastructure, protects data during transmission and storage, while </a:t>
          </a:r>
          <a:r>
            <a:rPr lang="en-US" sz="1900" kern="1200" dirty="0">
              <a:latin typeface="Aptos Display" panose="020F0302020204030204"/>
            </a:rPr>
            <a:t>fault-tolerant</a:t>
          </a:r>
        </a:p>
      </dsp:txBody>
      <dsp:txXfrm>
        <a:off x="1563802" y="59165"/>
        <a:ext cx="3106225" cy="1818475"/>
      </dsp:txXfrm>
    </dsp:sp>
    <dsp:sp modelId="{3C55A690-B731-4999-A77C-3F57049B9DED}">
      <dsp:nvSpPr>
        <dsp:cNvPr id="0" name=""/>
        <dsp:cNvSpPr/>
      </dsp:nvSpPr>
      <dsp:spPr>
        <a:xfrm>
          <a:off x="2162124" y="2744570"/>
          <a:ext cx="4270748" cy="289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5CD5F-7B96-4EC5-A18C-13DD08EC9A27}">
      <dsp:nvSpPr>
        <dsp:cNvPr id="0" name=""/>
        <dsp:cNvSpPr/>
      </dsp:nvSpPr>
      <dsp:spPr>
        <a:xfrm>
          <a:off x="1507227" y="2417122"/>
          <a:ext cx="3219375" cy="19316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ptos Display" panose="020F0302020204030204"/>
            </a:rPr>
            <a:t>Security</a:t>
          </a:r>
          <a:r>
            <a:rPr lang="en-US" sz="1900" kern="1200" dirty="0"/>
            <a:t> outsourcing to managed security service providers (MSSPs</a:t>
          </a:r>
          <a:r>
            <a:rPr lang="en-US" sz="1900" kern="1200" dirty="0">
              <a:latin typeface="Aptos Display" panose="020F0302020204030204"/>
            </a:rPr>
            <a:t>).</a:t>
          </a:r>
          <a:r>
            <a:rPr lang="en-US" sz="1900" kern="1200" dirty="0"/>
            <a:t> </a:t>
          </a:r>
        </a:p>
      </dsp:txBody>
      <dsp:txXfrm>
        <a:off x="1563802" y="2473697"/>
        <a:ext cx="3106225" cy="1818475"/>
      </dsp:txXfrm>
    </dsp:sp>
    <dsp:sp modelId="{2E4C0C86-5530-4E0C-8B7C-CF3D5C72D9B7}">
      <dsp:nvSpPr>
        <dsp:cNvPr id="0" name=""/>
        <dsp:cNvSpPr/>
      </dsp:nvSpPr>
      <dsp:spPr>
        <a:xfrm>
          <a:off x="5788996" y="2417122"/>
          <a:ext cx="3219375" cy="19316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Cloud computing and mobile platforms present new security challenges, requiring careful consideration</a:t>
          </a:r>
          <a:r>
            <a:rPr lang="en-US" sz="1900" kern="1200" dirty="0">
              <a:latin typeface="Aptos Display" panose="020F0302020204030204"/>
            </a:rPr>
            <a:t> </a:t>
          </a:r>
          <a:endParaRPr lang="en-US" sz="1900" kern="1200" dirty="0"/>
        </a:p>
      </dsp:txBody>
      <dsp:txXfrm>
        <a:off x="5845571" y="2473697"/>
        <a:ext cx="3106225" cy="1818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5DEB3-8AB7-48CC-869B-78C09E58CFD4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A8D78-2F29-499A-A85A-C36236C4BE13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7D3B2-0FB3-451B-92D7-2173B5F04E8A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TELECOMMUNICATIONS AND NETWORKING IN TODAY’S BUSINESS WORLD</a:t>
          </a:r>
        </a:p>
      </dsp:txBody>
      <dsp:txXfrm>
        <a:off x="1834517" y="469890"/>
        <a:ext cx="3148942" cy="1335915"/>
      </dsp:txXfrm>
    </dsp:sp>
    <dsp:sp modelId="{BD3BDBDE-FFE6-4B74-8AE8-211F266FEBD8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089CA-FBD5-4206-A902-1D7ED31DED0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BFC1F-8D44-466A-9EB4-6AE19ED9342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COMMUNICATIONS NETWORKS</a:t>
          </a:r>
        </a:p>
      </dsp:txBody>
      <dsp:txXfrm>
        <a:off x="7154322" y="469890"/>
        <a:ext cx="3148942" cy="1335915"/>
      </dsp:txXfrm>
    </dsp:sp>
    <dsp:sp modelId="{B075DD6C-CA21-4B9C-B2C8-8CE85882A492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FC7B5-0266-47B8-A038-BFC43961716F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599FE-2BA4-4870-B180-BEE4F2AAC0FA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GLOBAL INTERNET</a:t>
          </a:r>
        </a:p>
      </dsp:txBody>
      <dsp:txXfrm>
        <a:off x="1834517" y="2545532"/>
        <a:ext cx="3148942" cy="1335915"/>
      </dsp:txXfrm>
    </dsp:sp>
    <dsp:sp modelId="{BF9D4238-6554-4046-AF0F-7E927924A97C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233EE-4150-4B97-B12D-298974AA5512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A17AC-5A6D-4E21-9DD3-4D0156241918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WIRELESS REVOLUTION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96DD8-1598-499F-8B8A-161E57C87A38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5A2B7-5730-431C-A970-25B25AF9C8F5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43F85-B04D-4699-89F6-1E3588A7633E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Network communication involves analog or digital signals.</a:t>
          </a:r>
        </a:p>
      </dsp:txBody>
      <dsp:txXfrm>
        <a:off x="1844034" y="682"/>
        <a:ext cx="4401230" cy="1596566"/>
      </dsp:txXfrm>
    </dsp:sp>
    <dsp:sp modelId="{D4B78AA0-90A0-4072-8461-3419872F1D73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FA7F6-F4E7-43D2-86AD-720A9FD685AD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308B5-EAC1-46FD-A1DD-8281BA423A2E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Analog signals are continuous waveforms used in voice communication. </a:t>
          </a:r>
        </a:p>
      </dsp:txBody>
      <dsp:txXfrm>
        <a:off x="1844034" y="1996390"/>
        <a:ext cx="4401230" cy="1596566"/>
      </dsp:txXfrm>
    </dsp:sp>
    <dsp:sp modelId="{6D765CF1-22C6-45E4-A31E-B65FF9F48679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097F0-9256-4795-B5F6-BC001A7E58BC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6CF4C-2177-439B-A96E-CFE96F2C4D16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Digital signals, represented by binary states, require modems to convert them for transmission over analog networks.</a:t>
          </a:r>
        </a:p>
      </dsp:txBody>
      <dsp:txXfrm>
        <a:off x="1844034" y="3992098"/>
        <a:ext cx="4401230" cy="15965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10C71-4938-466F-883F-BC613253ABBE}">
      <dsp:nvSpPr>
        <dsp:cNvPr id="0" name=""/>
        <dsp:cNvSpPr/>
      </dsp:nvSpPr>
      <dsp:spPr>
        <a:xfrm>
          <a:off x="0" y="1256213"/>
          <a:ext cx="6245265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38FB8-9F9F-479B-95FF-FF413BFC273F}">
      <dsp:nvSpPr>
        <dsp:cNvPr id="0" name=""/>
        <dsp:cNvSpPr/>
      </dsp:nvSpPr>
      <dsp:spPr>
        <a:xfrm>
          <a:off x="312263" y="946253"/>
          <a:ext cx="4371685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Twisted Wire</a:t>
          </a:r>
        </a:p>
      </dsp:txBody>
      <dsp:txXfrm>
        <a:off x="342525" y="976515"/>
        <a:ext cx="4311161" cy="559396"/>
      </dsp:txXfrm>
    </dsp:sp>
    <dsp:sp modelId="{156C465C-7A9C-42D3-B22B-DF95786F7143}">
      <dsp:nvSpPr>
        <dsp:cNvPr id="0" name=""/>
        <dsp:cNvSpPr/>
      </dsp:nvSpPr>
      <dsp:spPr>
        <a:xfrm>
          <a:off x="0" y="2208773"/>
          <a:ext cx="6245265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54657-F230-4801-8D95-DFC3222DFAE7}">
      <dsp:nvSpPr>
        <dsp:cNvPr id="0" name=""/>
        <dsp:cNvSpPr/>
      </dsp:nvSpPr>
      <dsp:spPr>
        <a:xfrm>
          <a:off x="312263" y="1898813"/>
          <a:ext cx="4371685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Coaxial Cable</a:t>
          </a:r>
        </a:p>
      </dsp:txBody>
      <dsp:txXfrm>
        <a:off x="342525" y="1929075"/>
        <a:ext cx="4311161" cy="559396"/>
      </dsp:txXfrm>
    </dsp:sp>
    <dsp:sp modelId="{765A85E7-835C-463A-8D4C-FB95B02E817A}">
      <dsp:nvSpPr>
        <dsp:cNvPr id="0" name=""/>
        <dsp:cNvSpPr/>
      </dsp:nvSpPr>
      <dsp:spPr>
        <a:xfrm>
          <a:off x="0" y="3161333"/>
          <a:ext cx="6245265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468521-9891-4A22-B0D0-B3516E7F6F03}">
      <dsp:nvSpPr>
        <dsp:cNvPr id="0" name=""/>
        <dsp:cNvSpPr/>
      </dsp:nvSpPr>
      <dsp:spPr>
        <a:xfrm>
          <a:off x="312263" y="2851373"/>
          <a:ext cx="4371685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Fiber Optics and Optical Networks</a:t>
          </a:r>
        </a:p>
      </dsp:txBody>
      <dsp:txXfrm>
        <a:off x="342525" y="2881635"/>
        <a:ext cx="4311161" cy="559396"/>
      </dsp:txXfrm>
    </dsp:sp>
    <dsp:sp modelId="{14AC58F9-39EC-4F0B-8F48-311631B85F63}">
      <dsp:nvSpPr>
        <dsp:cNvPr id="0" name=""/>
        <dsp:cNvSpPr/>
      </dsp:nvSpPr>
      <dsp:spPr>
        <a:xfrm>
          <a:off x="0" y="4113893"/>
          <a:ext cx="6245265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BD679-6C81-4756-89BF-B4F7F0AC57E3}">
      <dsp:nvSpPr>
        <dsp:cNvPr id="0" name=""/>
        <dsp:cNvSpPr/>
      </dsp:nvSpPr>
      <dsp:spPr>
        <a:xfrm>
          <a:off x="312263" y="3803933"/>
          <a:ext cx="4371685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Wireless Transmission Media</a:t>
          </a:r>
        </a:p>
      </dsp:txBody>
      <dsp:txXfrm>
        <a:off x="342525" y="3834195"/>
        <a:ext cx="4311161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C2740-DCF1-4BFE-8312-A0C7CE511FC0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48395-D974-48AF-B989-EE7D43E7A799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wireless revolution has transformed devices into portable computing platforms.</a:t>
          </a:r>
        </a:p>
      </dsp:txBody>
      <dsp:txXfrm>
        <a:off x="1007221" y="627745"/>
        <a:ext cx="1937228" cy="1937228"/>
      </dsp:txXfrm>
    </dsp:sp>
    <dsp:sp modelId="{E3F5E9EA-AA8C-4B46-8CFF-D38901753CEC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Businesses benefit from wireless communication for better connectivity.</a:t>
          </a:r>
        </a:p>
      </dsp:txBody>
      <dsp:txXfrm>
        <a:off x="3319190" y="627745"/>
        <a:ext cx="1937228" cy="1937228"/>
      </dsp:txXfrm>
    </dsp:sp>
    <dsp:sp modelId="{96FA8C01-6DBF-48C0-AFD1-319E23F56300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Digital cellular services like GSM and CDMA offer high-speed transmission.</a:t>
          </a:r>
        </a:p>
      </dsp:txBody>
      <dsp:txXfrm>
        <a:off x="1007221" y="2939714"/>
        <a:ext cx="1937228" cy="1937228"/>
      </dsp:txXfrm>
    </dsp:sp>
    <dsp:sp modelId="{3CBDC02A-1086-48BE-B4D5-E7383D28AE3E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3G networks provide broadband Internet access.</a:t>
          </a:r>
        </a:p>
      </dsp:txBody>
      <dsp:txXfrm>
        <a:off x="3319190" y="2939714"/>
        <a:ext cx="1937228" cy="19372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B39CB-558D-4392-91AB-281BD4457EE1}">
      <dsp:nvSpPr>
        <dsp:cNvPr id="0" name=""/>
        <dsp:cNvSpPr/>
      </dsp:nvSpPr>
      <dsp:spPr>
        <a:xfrm>
          <a:off x="0" y="0"/>
          <a:ext cx="5091379" cy="12130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Wi-Fi and Bluetooth enable wireless Internet access.</a:t>
          </a:r>
        </a:p>
      </dsp:txBody>
      <dsp:txXfrm>
        <a:off x="35529" y="35529"/>
        <a:ext cx="3679908" cy="1141985"/>
      </dsp:txXfrm>
    </dsp:sp>
    <dsp:sp modelId="{1A868E5D-7C21-40F2-896D-0AF68A905E91}">
      <dsp:nvSpPr>
        <dsp:cNvPr id="0" name=""/>
        <dsp:cNvSpPr/>
      </dsp:nvSpPr>
      <dsp:spPr>
        <a:xfrm>
          <a:off x="426403" y="1433596"/>
          <a:ext cx="5091379" cy="12130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WiMax extends wireless Internet access to areas without traditional broadband connectivity.</a:t>
          </a:r>
        </a:p>
      </dsp:txBody>
      <dsp:txXfrm>
        <a:off x="461932" y="1469125"/>
        <a:ext cx="3805440" cy="1141985"/>
      </dsp:txXfrm>
    </dsp:sp>
    <dsp:sp modelId="{F3757193-5D2F-4296-807A-0402FDA520EC}">
      <dsp:nvSpPr>
        <dsp:cNvPr id="0" name=""/>
        <dsp:cNvSpPr/>
      </dsp:nvSpPr>
      <dsp:spPr>
        <a:xfrm>
          <a:off x="846441" y="2867192"/>
          <a:ext cx="5091379" cy="12130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RFID systems track goods in the supply chain.</a:t>
          </a:r>
        </a:p>
      </dsp:txBody>
      <dsp:txXfrm>
        <a:off x="881970" y="2902721"/>
        <a:ext cx="3811804" cy="1141985"/>
      </dsp:txXfrm>
    </dsp:sp>
    <dsp:sp modelId="{C00A5AA3-2973-4DA5-BA09-8B7BBCF85FE9}">
      <dsp:nvSpPr>
        <dsp:cNvPr id="0" name=""/>
        <dsp:cNvSpPr/>
      </dsp:nvSpPr>
      <dsp:spPr>
        <a:xfrm>
          <a:off x="1272844" y="4300788"/>
          <a:ext cx="5091379" cy="12130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Wireless sensor networks monitor various applications.</a:t>
          </a:r>
        </a:p>
      </dsp:txBody>
      <dsp:txXfrm>
        <a:off x="1308373" y="4336317"/>
        <a:ext cx="3805440" cy="1141985"/>
      </dsp:txXfrm>
    </dsp:sp>
    <dsp:sp modelId="{37E5B9E9-C39D-427B-9E73-4223A6A1D35C}">
      <dsp:nvSpPr>
        <dsp:cNvPr id="0" name=""/>
        <dsp:cNvSpPr/>
      </dsp:nvSpPr>
      <dsp:spPr>
        <a:xfrm>
          <a:off x="4302901" y="929080"/>
          <a:ext cx="788477" cy="788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480308" y="929080"/>
        <a:ext cx="433663" cy="593329"/>
      </dsp:txXfrm>
    </dsp:sp>
    <dsp:sp modelId="{A85EA078-756E-4DAD-A034-2D24F73E1426}">
      <dsp:nvSpPr>
        <dsp:cNvPr id="0" name=""/>
        <dsp:cNvSpPr/>
      </dsp:nvSpPr>
      <dsp:spPr>
        <a:xfrm>
          <a:off x="4729304" y="2362677"/>
          <a:ext cx="788477" cy="788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906711" y="2362677"/>
        <a:ext cx="433663" cy="593329"/>
      </dsp:txXfrm>
    </dsp:sp>
    <dsp:sp modelId="{291EF34E-8A7C-46DA-B474-CA78E182FA6B}">
      <dsp:nvSpPr>
        <dsp:cNvPr id="0" name=""/>
        <dsp:cNvSpPr/>
      </dsp:nvSpPr>
      <dsp:spPr>
        <a:xfrm>
          <a:off x="5149343" y="3796273"/>
          <a:ext cx="788477" cy="788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326750" y="3796273"/>
        <a:ext cx="433663" cy="5933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E7B49-CE6D-44EC-A7D1-C6453CAB0101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9151F-E21F-47D4-8280-A75FBA0134A2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SYSTEM VULNERABILITY AND ABUSE</a:t>
          </a:r>
        </a:p>
      </dsp:txBody>
      <dsp:txXfrm>
        <a:off x="0" y="0"/>
        <a:ext cx="6900512" cy="1384035"/>
      </dsp:txXfrm>
    </dsp:sp>
    <dsp:sp modelId="{F71D768C-4AA3-4059-A47E-253C8920E841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DE0FC-DDE2-45F0-9803-2E76228A25DE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BUSINESS VALUE OF SECURITY AND CONTROL</a:t>
          </a:r>
        </a:p>
      </dsp:txBody>
      <dsp:txXfrm>
        <a:off x="0" y="1384035"/>
        <a:ext cx="6900512" cy="1384035"/>
      </dsp:txXfrm>
    </dsp:sp>
    <dsp:sp modelId="{CE0E3C7B-7D8B-4F07-A74A-1121331E37AC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99DC8-A28F-4A1C-9367-42AA5C90A6E0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ESTABLISHING A FRAMEWORK FOR SECURITY AND CONTROL</a:t>
          </a:r>
        </a:p>
      </dsp:txBody>
      <dsp:txXfrm>
        <a:off x="0" y="2768070"/>
        <a:ext cx="6900512" cy="1384035"/>
      </dsp:txXfrm>
    </dsp:sp>
    <dsp:sp modelId="{DF560479-F219-448B-B74F-13AC16A75715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62164-A5B5-4C13-8838-C4E6E3A18719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TECHNOLOGIES AND TOOLS FOR PROTECTING INFORMATION RESOURCES</a:t>
          </a:r>
        </a:p>
      </dsp:txBody>
      <dsp:txXfrm>
        <a:off x="0" y="4152105"/>
        <a:ext cx="6900512" cy="1384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F0F8D-CFBE-43B5-BFF7-D846FC6BA9D4}">
      <dsp:nvSpPr>
        <dsp:cNvPr id="0" name=""/>
        <dsp:cNvSpPr/>
      </dsp:nvSpPr>
      <dsp:spPr>
        <a:xfrm>
          <a:off x="1243" y="75629"/>
          <a:ext cx="4200078" cy="4200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Security refers to the policies, procedures, and technical measures used to prevent unauthorized access, alteration, theft, or physical damage to information systems. </a:t>
          </a:r>
        </a:p>
      </dsp:txBody>
      <dsp:txXfrm>
        <a:off x="616330" y="690716"/>
        <a:ext cx="2969904" cy="2969904"/>
      </dsp:txXfrm>
    </dsp:sp>
    <dsp:sp modelId="{0A930440-0741-484A-A6F9-CA55EA082418}">
      <dsp:nvSpPr>
        <dsp:cNvPr id="0" name=""/>
        <dsp:cNvSpPr/>
      </dsp:nvSpPr>
      <dsp:spPr>
        <a:xfrm>
          <a:off x="3874180" y="-518009"/>
          <a:ext cx="2618993" cy="141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874180" y="-234504"/>
        <a:ext cx="2193735" cy="850516"/>
      </dsp:txXfrm>
    </dsp:sp>
    <dsp:sp modelId="{AEF608B9-EBCA-4423-A3BF-0AFCA57AC63D}">
      <dsp:nvSpPr>
        <dsp:cNvPr id="0" name=""/>
        <dsp:cNvSpPr/>
      </dsp:nvSpPr>
      <dsp:spPr>
        <a:xfrm>
          <a:off x="6314277" y="75629"/>
          <a:ext cx="4200078" cy="4200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Controls are methods, policies, and organizational procedures that ensure the safety , the accuracy and reliability of its records and assets </a:t>
          </a:r>
        </a:p>
      </dsp:txBody>
      <dsp:txXfrm>
        <a:off x="6929364" y="690716"/>
        <a:ext cx="2969904" cy="2969904"/>
      </dsp:txXfrm>
    </dsp:sp>
    <dsp:sp modelId="{84DE9D53-B119-414D-A0D5-19153543B37D}">
      <dsp:nvSpPr>
        <dsp:cNvPr id="0" name=""/>
        <dsp:cNvSpPr/>
      </dsp:nvSpPr>
      <dsp:spPr>
        <a:xfrm rot="10800000">
          <a:off x="4022425" y="3451820"/>
          <a:ext cx="2618993" cy="141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4447683" y="3735325"/>
        <a:ext cx="2193735" cy="8505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FE46C-B97F-4E27-93CC-36E7E63E39E4}">
      <dsp:nvSpPr>
        <dsp:cNvPr id="0" name=""/>
        <dsp:cNvSpPr/>
      </dsp:nvSpPr>
      <dsp:spPr>
        <a:xfrm>
          <a:off x="0" y="79715"/>
          <a:ext cx="6263640" cy="12866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Hackers exploit weaknesses in computer systems for unauthorized access.</a:t>
          </a:r>
        </a:p>
      </dsp:txBody>
      <dsp:txXfrm>
        <a:off x="62808" y="142523"/>
        <a:ext cx="6138024" cy="1161018"/>
      </dsp:txXfrm>
    </dsp:sp>
    <dsp:sp modelId="{6FECB8FD-5B0A-473F-822F-2D44D5509F24}">
      <dsp:nvSpPr>
        <dsp:cNvPr id="0" name=""/>
        <dsp:cNvSpPr/>
      </dsp:nvSpPr>
      <dsp:spPr>
        <a:xfrm>
          <a:off x="0" y="1432589"/>
          <a:ext cx="6263640" cy="12866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Their activities extend from system intrusion to theft of goods and information, as well as cyber-vandalism. </a:t>
          </a:r>
        </a:p>
      </dsp:txBody>
      <dsp:txXfrm>
        <a:off x="62808" y="1495397"/>
        <a:ext cx="6138024" cy="1161018"/>
      </dsp:txXfrm>
    </dsp:sp>
    <dsp:sp modelId="{BB62F3EB-592F-4CD2-AF0D-3F5BD1DE2335}">
      <dsp:nvSpPr>
        <dsp:cNvPr id="0" name=""/>
        <dsp:cNvSpPr/>
      </dsp:nvSpPr>
      <dsp:spPr>
        <a:xfrm>
          <a:off x="0" y="2785464"/>
          <a:ext cx="6263640" cy="12866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Spoofing and sniffing are common tactics used to hide identities and eavesdrop on networks, respectively. </a:t>
          </a:r>
        </a:p>
      </dsp:txBody>
      <dsp:txXfrm>
        <a:off x="62808" y="2848272"/>
        <a:ext cx="6138024" cy="1161018"/>
      </dsp:txXfrm>
    </dsp:sp>
    <dsp:sp modelId="{B77B8E96-18CB-42C6-BA38-75885843B4FA}">
      <dsp:nvSpPr>
        <dsp:cNvPr id="0" name=""/>
        <dsp:cNvSpPr/>
      </dsp:nvSpPr>
      <dsp:spPr>
        <a:xfrm>
          <a:off x="0" y="4138338"/>
          <a:ext cx="6263640" cy="12866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Denial-of-service (DoS) attacks flood servers with false communications, rendering them unavailable to legitimate users. </a:t>
          </a:r>
        </a:p>
      </dsp:txBody>
      <dsp:txXfrm>
        <a:off x="62808" y="4201146"/>
        <a:ext cx="6138024" cy="116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networking-pn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B770C8D1-9F90-13C0-6668-DE98DA20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17" y="291353"/>
            <a:ext cx="10542165" cy="65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6E99-1A5C-8662-231D-F494F409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>
                <a:latin typeface="Times New Roman"/>
                <a:ea typeface="+mj-lt"/>
                <a:cs typeface="+mj-lt"/>
              </a:rPr>
              <a:t>SIGNALS: DIGITAL VS. ANALOG</a:t>
            </a:r>
            <a:endParaRPr lang="en-US" sz="6200">
              <a:latin typeface="Times New Roman"/>
              <a:cs typeface="Times New Roman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3F1A34-8FFB-C03C-8AAD-65E4F87A1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55993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6221B15-4803-2673-DE53-5D0E9D7DEDC0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885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B747B-20FF-3DEF-C119-FF724B51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Types of net.  and topology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Several different types of connections&#10;&#10;Description automatically generated">
            <a:extLst>
              <a:ext uri="{FF2B5EF4-FFF2-40B4-BE49-F238E27FC236}">
                <a16:creationId xmlns:a16="http://schemas.microsoft.com/office/drawing/2014/main" id="{7AE07024-D363-2BBC-61EE-6C42E97178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533" y="2642616"/>
            <a:ext cx="4939429" cy="3605784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38E378-2686-6ED9-E15C-EB84A8A0F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54496" y="2779770"/>
            <a:ext cx="5614416" cy="2580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D40AC-43F4-FBA0-4820-290383549839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1876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428D9-42F5-7F82-C5C2-27F9CE4BE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3800">
                <a:latin typeface="Times New Roman"/>
                <a:ea typeface="+mj-lt"/>
                <a:cs typeface="+mj-lt"/>
              </a:rPr>
              <a:t>PHYSICAL TRANSMISSION MEDIA</a:t>
            </a:r>
            <a:endParaRPr lang="en-US" sz="3800">
              <a:latin typeface="Aptos Display" panose="020F03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DF17CC6-4CA4-3141-4D81-69D1BC9FAE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22748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7829D208-4080-5C3A-5DFB-27092502D427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3103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9FC77-17D8-CE73-2A2F-ED368BFC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The internet</a:t>
            </a:r>
          </a:p>
        </p:txBody>
      </p:sp>
      <p:pic>
        <p:nvPicPr>
          <p:cNvPr id="4" name="Picture 3" descr="Aerial view of a city skyline">
            <a:extLst>
              <a:ext uri="{FF2B5EF4-FFF2-40B4-BE49-F238E27FC236}">
                <a16:creationId xmlns:a16="http://schemas.microsoft.com/office/drawing/2014/main" id="{93D7A010-FF5B-D71F-DA02-D1B3DA071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0" b="9927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C6F8C-A58B-0A88-1171-FCF0BA15D0D3}"/>
              </a:ext>
            </a:extLst>
          </p:cNvPr>
          <p:cNvSpPr>
            <a:spLocks/>
          </p:cNvSpPr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9705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Users connect through Internet service providers (ISPs), accessing various connection options like DSL, cable, or satellite.</a:t>
            </a:r>
          </a:p>
          <a:p>
            <a:pPr marL="179705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Internet governance involves professional organizations like ICANN and government bodies.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3C2A5-CEB1-5A9C-D698-A5E3C550B626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4977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9DC7C-97BB-C664-CE97-8CD85D24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The wireless revolution</a:t>
            </a:r>
          </a:p>
        </p:txBody>
      </p:sp>
      <p:graphicFrame>
        <p:nvGraphicFramePr>
          <p:cNvPr id="5" name="Subtitle 2">
            <a:extLst>
              <a:ext uri="{FF2B5EF4-FFF2-40B4-BE49-F238E27FC236}">
                <a16:creationId xmlns:a16="http://schemas.microsoft.com/office/drawing/2014/main" id="{91C4E063-432E-C9C6-B331-EE0CE0F9AB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57848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7D32C1A7-2861-62F4-E96E-5FDE0460D46B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11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512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318E7-769B-3F62-C730-206E655B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Conti.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F609EF1-319E-D5DF-BC69-52757ED87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51632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EB1CB0F-11C9-02DE-E124-71DE465B492F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12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676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F2FC4-AF8B-57AE-9B08-745E72E33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>
                <a:ea typeface="+mj-lt"/>
                <a:cs typeface="+mj-lt"/>
              </a:rPr>
              <a:t>Securing Information systems</a:t>
            </a:r>
            <a:endParaRPr lang="en-US" sz="7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0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21749-2F2D-BA6B-199A-B3DEDA3B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Sub contents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20963D-BF08-D5FA-47BE-8648A6EB9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88003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5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CEE97-7CFB-52AF-6222-DFC1521D2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130041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4600"/>
              <a:t>What is security and what is control? 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6CF08166-B0FB-A179-D6FF-5C4240D19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7" r="19799" b="-2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91D3E-7316-2067-B406-616ECEE0BED2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13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762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F1AB-ABBE-11C9-F7E3-1426436F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077E2F-E236-AA59-E10B-BFD7BBF157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8F3BFE-0617-2E51-AF62-409885EF2370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14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92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6D3ED-65E3-F1B6-FA50-9A34BCF8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Titles for discussion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584443-D69C-F511-A8CD-B15197011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4132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7439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D97AD-8846-2601-AA4E-84555106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 dirty="0">
                <a:latin typeface="Times New Roman"/>
                <a:ea typeface="+mj-lt"/>
                <a:cs typeface="+mj-lt"/>
              </a:rPr>
              <a:t>CONTEMPORARY SECURITY CHALLENGES AND VULNERABILITIES</a:t>
            </a:r>
            <a:endParaRPr lang="en-US" sz="4100" dirty="0">
              <a:latin typeface="Times New Roman"/>
              <a:cs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4433FB0-6ADF-635E-8C04-C9C16B4E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45" y="2518078"/>
            <a:ext cx="10271364" cy="35233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084FD-F5D4-0214-484A-F784547BA3E3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15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710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08A34-C145-9192-C36C-9FCC7D9D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WIRELESS SECURITY CHALLENGES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 descr="Diagram of a computer network&#10;&#10;Description automatically generated">
            <a:extLst>
              <a:ext uri="{FF2B5EF4-FFF2-40B4-BE49-F238E27FC236}">
                <a16:creationId xmlns:a16="http://schemas.microsoft.com/office/drawing/2014/main" id="{964FC601-45AC-1E61-976D-B3044268D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760313"/>
            <a:ext cx="6846363" cy="5186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076D5B-00FF-EFF7-5D81-AB12F4BD8EB7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16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95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0EE0E-335A-9DDC-D8D2-9BB7200F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The internet abuse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79050D-D0E8-523F-4A72-981AF4BE1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0756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51DE2CE-F2FC-8DEA-B2CD-B149EC000A99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17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5190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227BF-5114-D4A7-91D9-093E8D68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Conti.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3FABC9-F724-019D-069C-68CA5C040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07606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C89004C-4A56-8168-E254-891D8BF17DCF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18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1081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7A08E-F76B-B311-41AE-BB5F1679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Business value of security and control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2B6E8FE-7F03-DB10-B334-4289CFE912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6647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C3C2251-902D-8853-0EA0-B7D32ADB8876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19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5397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D4CD4-E2D8-61FF-D64D-2E2E80A1F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US" sz="7400" dirty="0"/>
              <a:t>Establishing a frame work for security and control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0C284E-369F-565F-DDFD-67EBFD1C7823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879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74722-3433-2F2C-2B0A-BF0E55E7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 dirty="0">
                <a:ea typeface="+mj-lt"/>
                <a:cs typeface="+mj-lt"/>
              </a:rPr>
              <a:t>GENERAL CONTROLS</a:t>
            </a:r>
            <a:endParaRPr lang="en-US" sz="5000" dirty="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7">
            <a:extLst>
              <a:ext uri="{FF2B5EF4-FFF2-40B4-BE49-F238E27FC236}">
                <a16:creationId xmlns:a16="http://schemas.microsoft.com/office/drawing/2014/main" id="{22B6E8EC-0058-36B6-12F3-93054B855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16392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BD40279-B9C4-675B-AF5D-D2B5809FE998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719802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1CE1B-8464-838E-062A-07BEE130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Conti.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1E44AC-13C3-5C04-AA1B-E706294C1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43361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889648-228F-3D6C-3EFB-10AA2661E585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387387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861E0-8993-DA9B-C8D9-6DF6833B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600">
                <a:latin typeface="Arial"/>
                <a:cs typeface="Arial"/>
              </a:rPr>
              <a:t>TECHNOLOGIES AND TOOLS FOR PROTECTING INFORMATION RESOURCES</a:t>
            </a:r>
            <a:endParaRPr lang="en-US" sz="360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927E3F3-5484-749D-7DE7-12D67A930E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019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0773E828-2FB8-31A9-80BD-331B7E8F57B5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675563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2AB40-F42C-E473-8AB4-A732A915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Conti.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0DBB63-F413-998D-03A3-8EF23E4E5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268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22FEE132-C904-CA20-8DFA-869CC35040AD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94156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C25C-FF3F-5382-F168-3DCB0F9B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Telecommunications, the Internet, and Wireless Technology Sub topics: 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5B83B7C-E003-81E9-C616-E9114AD9FFB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8939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people with arms up&#10;&#10;Description automatically generated">
            <a:extLst>
              <a:ext uri="{FF2B5EF4-FFF2-40B4-BE49-F238E27FC236}">
                <a16:creationId xmlns:a16="http://schemas.microsoft.com/office/drawing/2014/main" id="{BB13950F-3AC8-DA9E-26BD-62F84E1B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3" y="643467"/>
            <a:ext cx="9904113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4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Earth as a particle with gold and blue">
            <a:extLst>
              <a:ext uri="{FF2B5EF4-FFF2-40B4-BE49-F238E27FC236}">
                <a16:creationId xmlns:a16="http://schemas.microsoft.com/office/drawing/2014/main" id="{68229DA1-F88E-EDDC-FC5E-A47B4FA0F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" r="23298" b="809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C3AB6-63C9-F06E-A425-137659A0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/>
              <a:t>TELECOMMUNICATIONS AND NETWORKING IN TODAY’S BUSINESS WORLD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B2509-8590-E43F-A180-051AA3F0CACA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1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6778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23826-4E3E-4464-5924-B0CF9903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Networking and Communication Trends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68C7D-5E2F-1477-41CC-E5B38EA2C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Telephone and computer networks used to be separate for voice and data.</a:t>
            </a:r>
          </a:p>
          <a:p>
            <a:r>
              <a:rPr lang="en-US" sz="2400" dirty="0">
                <a:ea typeface="+mn-lt"/>
                <a:cs typeface="+mn-lt"/>
              </a:rPr>
              <a:t>Now, they're merging into one digital network using Internet standards.</a:t>
            </a:r>
          </a:p>
          <a:p>
            <a:r>
              <a:rPr lang="en-US" sz="2400" dirty="0">
                <a:ea typeface="+mn-lt"/>
                <a:cs typeface="+mn-lt"/>
              </a:rPr>
              <a:t>This shift allows to offer various services like data transmission and TV programming.</a:t>
            </a:r>
          </a:p>
          <a:p>
            <a:r>
              <a:rPr lang="en-US" sz="2400" dirty="0">
                <a:ea typeface="+mn-lt"/>
                <a:cs typeface="+mn-lt"/>
              </a:rPr>
              <a:t>This advancements have made networks faster, cheaper, and more portable, with a growing reliance on wireless platforms like smartphones.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0D64A-F175-A8B0-A2BD-2E56012CA7A6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414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31924-C27E-1CCD-EAA0-3E50E9539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What is computer network?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ud computing system with laptops and devices&#10;&#10;Description automatically generated">
            <a:extLst>
              <a:ext uri="{FF2B5EF4-FFF2-40B4-BE49-F238E27FC236}">
                <a16:creationId xmlns:a16="http://schemas.microsoft.com/office/drawing/2014/main" id="{557D1D86-EC19-B658-CDF1-8BBEE9B2E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75C0B-2260-C82F-325B-204984D1A92A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1497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15F1B-13A2-B8B7-F94E-16F40B0E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Computer network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03F98-0534-8B4B-D140-7ECA91A98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 connects two or more computers </a:t>
            </a:r>
          </a:p>
          <a:p>
            <a:r>
              <a:rPr lang="en-US" sz="2200" dirty="0">
                <a:ea typeface="+mn-lt"/>
                <a:cs typeface="+mn-lt"/>
              </a:rPr>
              <a:t> consists of hardware like client and server computers, network interfaces, and a connection medium.</a:t>
            </a:r>
          </a:p>
          <a:p>
            <a:r>
              <a:rPr lang="en-US" sz="2200" dirty="0">
                <a:ea typeface="+mn-lt"/>
                <a:cs typeface="+mn-lt"/>
              </a:rPr>
              <a:t>The network O.S manages communications and resources.</a:t>
            </a:r>
          </a:p>
          <a:p>
            <a:r>
              <a:rPr lang="en-US" sz="2200" dirty="0">
                <a:ea typeface="+mn-lt"/>
                <a:cs typeface="+mn-lt"/>
              </a:rPr>
              <a:t>Additionally, networks often include switches or hubs for connectivity, and routers 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5EF53-F055-898E-2024-E348B1543B00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50015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82E12-8CBA-1C0E-FD72-97941F17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 simple computer network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B6CBF5F-03AC-AAE9-C68F-BB9EE6AEE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557520"/>
            <a:ext cx="7214616" cy="3715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F0013-EE5F-5493-6244-C8149F76C663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80834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63A47-D5DA-40E1-F634-B6E7B030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Key digital networking technologies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8ABD-0F9C-F0B7-BBBE-328D0AD6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Key digital networking technologies encompass client/server computing, packet switching, and the TCP/IP protocol suite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Client/server computing  over a network.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Packet switching optimizes data transmission by breaking messages into packets and routing them independently.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TCP/IP standardizes communication protocols, enabling seamless connectivity .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2527A61-AF16-FBA8-A9D4-05BD4CBFE869}"/>
              </a:ext>
            </a:extLst>
          </p:cNvPr>
          <p:cNvSpPr txBox="1"/>
          <p:nvPr/>
        </p:nvSpPr>
        <p:spPr>
          <a:xfrm>
            <a:off x="61631" y="6272492"/>
            <a:ext cx="826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34834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Titles for discussion</vt:lpstr>
      <vt:lpstr>Telecommunications, the Internet, and Wireless Technology Sub topics: </vt:lpstr>
      <vt:lpstr>TELECOMMUNICATIONS AND NETWORKING IN TODAY’S BUSINESS WORLD </vt:lpstr>
      <vt:lpstr>Networking and Communication Trends</vt:lpstr>
      <vt:lpstr>What is computer network?</vt:lpstr>
      <vt:lpstr>Computer network</vt:lpstr>
      <vt:lpstr>Components of a simple computer network</vt:lpstr>
      <vt:lpstr>Key digital networking technologies</vt:lpstr>
      <vt:lpstr>SIGNALS: DIGITAL VS. ANALOG</vt:lpstr>
      <vt:lpstr>Types of net.  and topology</vt:lpstr>
      <vt:lpstr>PHYSICAL TRANSMISSION MEDIA</vt:lpstr>
      <vt:lpstr>The internet</vt:lpstr>
      <vt:lpstr>The wireless revolution</vt:lpstr>
      <vt:lpstr>Conti.</vt:lpstr>
      <vt:lpstr>Securing Information systems</vt:lpstr>
      <vt:lpstr>Sub contents</vt:lpstr>
      <vt:lpstr>What is security and what is control? </vt:lpstr>
      <vt:lpstr>Definition:</vt:lpstr>
      <vt:lpstr>CONTEMPORARY SECURITY CHALLENGES AND VULNERABILITIES</vt:lpstr>
      <vt:lpstr>WIRELESS SECURITY CHALLENGES</vt:lpstr>
      <vt:lpstr>The internet abuse</vt:lpstr>
      <vt:lpstr>Conti.</vt:lpstr>
      <vt:lpstr>Business value of security and control</vt:lpstr>
      <vt:lpstr>Establishing a frame work for security and control </vt:lpstr>
      <vt:lpstr>GENERAL CONTROLS</vt:lpstr>
      <vt:lpstr>Conti.</vt:lpstr>
      <vt:lpstr>TECHNOLOGIES AND TOOLS FOR PROTECTING INFORMATION RESOURCES</vt:lpstr>
      <vt:lpstr>Conti.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587</cp:revision>
  <dcterms:created xsi:type="dcterms:W3CDTF">2024-05-14T19:42:53Z</dcterms:created>
  <dcterms:modified xsi:type="dcterms:W3CDTF">2024-05-15T09:27:35Z</dcterms:modified>
</cp:coreProperties>
</file>